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
      <p:font typeface="Amatic SC"/>
      <p:regular r:id="rId29"/>
      <p:bold r:id="rId30"/>
    </p:embeddedFont>
    <p:embeddedFont>
      <p:font typeface="Short Stack"/>
      <p:regular r:id="rId31"/>
    </p:embeddedFont>
    <p:embeddedFont>
      <p:font typeface="Quicksand"/>
      <p:regular r:id="rId32"/>
      <p:bold r:id="rId33"/>
    </p:embeddedFont>
    <p:embeddedFont>
      <p:font typeface="Roboto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hortStack-regular.fntdata"/><Relationship Id="rId30" Type="http://schemas.openxmlformats.org/officeDocument/2006/relationships/font" Target="fonts/AmaticSC-bold.fntdata"/><Relationship Id="rId11" Type="http://schemas.openxmlformats.org/officeDocument/2006/relationships/slide" Target="slides/slide6.xml"/><Relationship Id="rId33" Type="http://schemas.openxmlformats.org/officeDocument/2006/relationships/font" Target="fonts/Quicksand-bold.fntdata"/><Relationship Id="rId10" Type="http://schemas.openxmlformats.org/officeDocument/2006/relationships/slide" Target="slides/slide5.xml"/><Relationship Id="rId32" Type="http://schemas.openxmlformats.org/officeDocument/2006/relationships/font" Target="fonts/Quicksand-regular.fntdata"/><Relationship Id="rId13" Type="http://schemas.openxmlformats.org/officeDocument/2006/relationships/slide" Target="slides/slide8.xml"/><Relationship Id="rId35" Type="http://schemas.openxmlformats.org/officeDocument/2006/relationships/font" Target="fonts/RobotoLight-bold.fntdata"/><Relationship Id="rId12" Type="http://schemas.openxmlformats.org/officeDocument/2006/relationships/slide" Target="slides/slide7.xml"/><Relationship Id="rId34" Type="http://schemas.openxmlformats.org/officeDocument/2006/relationships/font" Target="fonts/RobotoLight-regular.fntdata"/><Relationship Id="rId15" Type="http://schemas.openxmlformats.org/officeDocument/2006/relationships/slide" Target="slides/slide10.xml"/><Relationship Id="rId37" Type="http://schemas.openxmlformats.org/officeDocument/2006/relationships/font" Target="fonts/RobotoLight-boldItalic.fntdata"/><Relationship Id="rId14" Type="http://schemas.openxmlformats.org/officeDocument/2006/relationships/slide" Target="slides/slide9.xml"/><Relationship Id="rId36" Type="http://schemas.openxmlformats.org/officeDocument/2006/relationships/font" Target="fonts/RobotoLigh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12e7a5ac9fb_0_2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12e7a5ac9fb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2e7a5ac9fb_0_3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2e7a5ac9f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2e7a5ac9fb_0_3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2e7a5ac9fb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2e7a5ac9fb_0_3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12e7a5ac9fb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2e7a5ac9fb_0_3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12e7a5ac9fb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2e7a5ac9fb_0_3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12e7a5ac9fb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12e7a5ac9fb_0_3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12e7a5ac9fb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2e7a5ac9fb_0_3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2e7a5ac9fb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2e7a5ac9fb_0_3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2e7a5ac9fb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2e7a5ac9fb_0_2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12e7a5ac9f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2e7a5ac9fb_0_2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12e7a5ac9fb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2e7a5ac9fb_0_2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12e7a5ac9fb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2e7a5ac9fb_0_3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12e7a5ac9fb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12e7a5ac9fb_0_3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12e7a5ac9fb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2e7a5ac9fb_0_3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12e7a5ac9fb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12e7a5ac9fb_0_3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12e7a5ac9fb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2e7a5ac9fb_0_3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2e7a5ac9fb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2"/>
        </a:soli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6000"/>
              <a:buNone/>
              <a:defRPr sz="6000">
                <a:solidFill>
                  <a:schemeClr val="lt1"/>
                </a:solidFill>
              </a:defRPr>
            </a:lvl1pPr>
            <a:lvl2pPr lvl="1" rtl="0" algn="ctr">
              <a:lnSpc>
                <a:spcPct val="80000"/>
              </a:lnSpc>
              <a:spcBef>
                <a:spcPts val="0"/>
              </a:spcBef>
              <a:spcAft>
                <a:spcPts val="0"/>
              </a:spcAft>
              <a:buClr>
                <a:schemeClr val="lt1"/>
              </a:buClr>
              <a:buSzPts val="6000"/>
              <a:buNone/>
              <a:defRPr sz="6000">
                <a:solidFill>
                  <a:schemeClr val="lt1"/>
                </a:solidFill>
              </a:defRPr>
            </a:lvl2pPr>
            <a:lvl3pPr lvl="2" rtl="0" algn="ctr">
              <a:lnSpc>
                <a:spcPct val="80000"/>
              </a:lnSpc>
              <a:spcBef>
                <a:spcPts val="0"/>
              </a:spcBef>
              <a:spcAft>
                <a:spcPts val="0"/>
              </a:spcAft>
              <a:buClr>
                <a:schemeClr val="lt1"/>
              </a:buClr>
              <a:buSzPts val="6000"/>
              <a:buNone/>
              <a:defRPr sz="6000">
                <a:solidFill>
                  <a:schemeClr val="lt1"/>
                </a:solidFill>
              </a:defRPr>
            </a:lvl3pPr>
            <a:lvl4pPr lvl="3" rtl="0" algn="ctr">
              <a:lnSpc>
                <a:spcPct val="80000"/>
              </a:lnSpc>
              <a:spcBef>
                <a:spcPts val="0"/>
              </a:spcBef>
              <a:spcAft>
                <a:spcPts val="0"/>
              </a:spcAft>
              <a:buClr>
                <a:schemeClr val="lt1"/>
              </a:buClr>
              <a:buSzPts val="6000"/>
              <a:buNone/>
              <a:defRPr sz="6000">
                <a:solidFill>
                  <a:schemeClr val="lt1"/>
                </a:solidFill>
              </a:defRPr>
            </a:lvl4pPr>
            <a:lvl5pPr lvl="4" rtl="0" algn="ctr">
              <a:lnSpc>
                <a:spcPct val="80000"/>
              </a:lnSpc>
              <a:spcBef>
                <a:spcPts val="0"/>
              </a:spcBef>
              <a:spcAft>
                <a:spcPts val="0"/>
              </a:spcAft>
              <a:buClr>
                <a:schemeClr val="lt1"/>
              </a:buClr>
              <a:buSzPts val="6000"/>
              <a:buNone/>
              <a:defRPr sz="6000">
                <a:solidFill>
                  <a:schemeClr val="lt1"/>
                </a:solidFill>
              </a:defRPr>
            </a:lvl5pPr>
            <a:lvl6pPr lvl="5" rtl="0" algn="ctr">
              <a:lnSpc>
                <a:spcPct val="80000"/>
              </a:lnSpc>
              <a:spcBef>
                <a:spcPts val="0"/>
              </a:spcBef>
              <a:spcAft>
                <a:spcPts val="0"/>
              </a:spcAft>
              <a:buClr>
                <a:schemeClr val="lt1"/>
              </a:buClr>
              <a:buSzPts val="6000"/>
              <a:buNone/>
              <a:defRPr sz="6000">
                <a:solidFill>
                  <a:schemeClr val="lt1"/>
                </a:solidFill>
              </a:defRPr>
            </a:lvl6pPr>
            <a:lvl7pPr lvl="6" rtl="0" algn="ctr">
              <a:lnSpc>
                <a:spcPct val="80000"/>
              </a:lnSpc>
              <a:spcBef>
                <a:spcPts val="0"/>
              </a:spcBef>
              <a:spcAft>
                <a:spcPts val="0"/>
              </a:spcAft>
              <a:buClr>
                <a:schemeClr val="lt1"/>
              </a:buClr>
              <a:buSzPts val="6000"/>
              <a:buNone/>
              <a:defRPr sz="6000">
                <a:solidFill>
                  <a:schemeClr val="lt1"/>
                </a:solidFill>
              </a:defRPr>
            </a:lvl7pPr>
            <a:lvl8pPr lvl="7" rtl="0" algn="ctr">
              <a:lnSpc>
                <a:spcPct val="80000"/>
              </a:lnSpc>
              <a:spcBef>
                <a:spcPts val="0"/>
              </a:spcBef>
              <a:spcAft>
                <a:spcPts val="0"/>
              </a:spcAft>
              <a:buClr>
                <a:schemeClr val="lt1"/>
              </a:buClr>
              <a:buSzPts val="6000"/>
              <a:buNone/>
              <a:defRPr sz="6000">
                <a:solidFill>
                  <a:schemeClr val="lt1"/>
                </a:solidFill>
              </a:defRPr>
            </a:lvl8pPr>
            <a:lvl9pPr lvl="8" rtl="0" algn="ctr">
              <a:lnSpc>
                <a:spcPct val="80000"/>
              </a:lnSpc>
              <a:spcBef>
                <a:spcPts val="0"/>
              </a:spcBef>
              <a:spcAft>
                <a:spcPts val="0"/>
              </a:spcAft>
              <a:buClr>
                <a:schemeClr val="lt1"/>
              </a:buClr>
              <a:buSzPts val="6000"/>
              <a:buNone/>
              <a:defRPr sz="6000">
                <a:solidFill>
                  <a:schemeClr val="lt1"/>
                </a:solidFill>
              </a:defRPr>
            </a:lvl9pPr>
          </a:lstStyle>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170373" y="4682299"/>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974315">
                <a:off x="996275" y="3825647"/>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9911830">
                <a:off x="7595186" y="4010311"/>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912930" y="846902"/>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625368" y="3599553"/>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ttern">
  <p:cSld name="BLANK_1">
    <p:spTree>
      <p:nvGrpSpPr>
        <p:cNvPr id="564"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5" name="Google Shape;625;p1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ig pattern">
  <p:cSld name="BLANK_1_1">
    <p:spTree>
      <p:nvGrpSpPr>
        <p:cNvPr id="626" name="Shape 626"/>
        <p:cNvGrpSpPr/>
        <p:nvPr/>
      </p:nvGrpSpPr>
      <p:grpSpPr>
        <a:xfrm>
          <a:off x="0" y="0"/>
          <a:ext cx="0" cy="0"/>
          <a:chOff x="0" y="0"/>
          <a:chExt cx="0" cy="0"/>
        </a:xfrm>
      </p:grpSpPr>
      <p:sp>
        <p:nvSpPr>
          <p:cNvPr id="627" name="Google Shape;627;p1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accent1"/>
            </a:gs>
            <a:gs pos="23000">
              <a:schemeClr val="accent2"/>
            </a:gs>
            <a:gs pos="49000">
              <a:schemeClr val="accent3"/>
            </a:gs>
            <a:gs pos="77000">
              <a:schemeClr val="accent4"/>
            </a:gs>
            <a:gs pos="100000">
              <a:schemeClr val="accent5"/>
            </a:gs>
          </a:gsLst>
          <a:lin ang="18900732" scaled="0"/>
        </a:gradFill>
      </p:bgPr>
    </p:bg>
    <p:spTree>
      <p:nvGrpSpPr>
        <p:cNvPr id="694" name="Shape 694"/>
        <p:cNvGrpSpPr/>
        <p:nvPr/>
      </p:nvGrpSpPr>
      <p:grpSpPr>
        <a:xfrm>
          <a:off x="0" y="0"/>
          <a:ext cx="0" cy="0"/>
          <a:chOff x="0" y="0"/>
          <a:chExt cx="0" cy="0"/>
        </a:xfrm>
      </p:grpSpPr>
      <p:sp>
        <p:nvSpPr>
          <p:cNvPr id="695" name="Google Shape;695;p14"/>
          <p:cNvSpPr/>
          <p:nvPr/>
        </p:nvSpPr>
        <p:spPr>
          <a:xfrm>
            <a:off x="1361800" y="-476249"/>
            <a:ext cx="6041280" cy="5907280"/>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1"/>
              </a:gs>
              <a:gs pos="13000">
                <a:schemeClr val="accent1"/>
              </a:gs>
              <a:gs pos="31000">
                <a:schemeClr val="accent2"/>
              </a:gs>
              <a:gs pos="50000">
                <a:schemeClr val="accent3"/>
              </a:gs>
              <a:gs pos="68000">
                <a:schemeClr val="accent4"/>
              </a:gs>
              <a:gs pos="88000">
                <a:schemeClr val="accent5"/>
              </a:gs>
              <a:gs pos="100000">
                <a:schemeClr val="accent5"/>
              </a:gs>
            </a:gsLst>
            <a:lin ang="8100019"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14"/>
          <p:cNvSpPr txBox="1"/>
          <p:nvPr>
            <p:ph type="ctrTitle"/>
          </p:nvPr>
        </p:nvSpPr>
        <p:spPr>
          <a:xfrm>
            <a:off x="685800" y="1991813"/>
            <a:ext cx="7772400" cy="11598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5600"/>
              <a:buNone/>
              <a:defRPr sz="5600">
                <a:solidFill>
                  <a:schemeClr val="lt1"/>
                </a:solidFill>
              </a:defRPr>
            </a:lvl1pPr>
            <a:lvl2pPr lvl="1" rtl="0" algn="ctr">
              <a:spcBef>
                <a:spcPts val="0"/>
              </a:spcBef>
              <a:spcAft>
                <a:spcPts val="0"/>
              </a:spcAft>
              <a:buClr>
                <a:schemeClr val="lt1"/>
              </a:buClr>
              <a:buSzPts val="5600"/>
              <a:buNone/>
              <a:defRPr sz="5600">
                <a:solidFill>
                  <a:schemeClr val="lt1"/>
                </a:solidFill>
              </a:defRPr>
            </a:lvl2pPr>
            <a:lvl3pPr lvl="2" rtl="0" algn="ctr">
              <a:spcBef>
                <a:spcPts val="0"/>
              </a:spcBef>
              <a:spcAft>
                <a:spcPts val="0"/>
              </a:spcAft>
              <a:buClr>
                <a:schemeClr val="lt1"/>
              </a:buClr>
              <a:buSzPts val="5600"/>
              <a:buNone/>
              <a:defRPr sz="5600">
                <a:solidFill>
                  <a:schemeClr val="lt1"/>
                </a:solidFill>
              </a:defRPr>
            </a:lvl3pPr>
            <a:lvl4pPr lvl="3" rtl="0" algn="ctr">
              <a:spcBef>
                <a:spcPts val="0"/>
              </a:spcBef>
              <a:spcAft>
                <a:spcPts val="0"/>
              </a:spcAft>
              <a:buClr>
                <a:schemeClr val="lt1"/>
              </a:buClr>
              <a:buSzPts val="5600"/>
              <a:buNone/>
              <a:defRPr sz="5600">
                <a:solidFill>
                  <a:schemeClr val="lt1"/>
                </a:solidFill>
              </a:defRPr>
            </a:lvl4pPr>
            <a:lvl5pPr lvl="4" rtl="0" algn="ctr">
              <a:spcBef>
                <a:spcPts val="0"/>
              </a:spcBef>
              <a:spcAft>
                <a:spcPts val="0"/>
              </a:spcAft>
              <a:buClr>
                <a:schemeClr val="lt1"/>
              </a:buClr>
              <a:buSzPts val="5600"/>
              <a:buNone/>
              <a:defRPr sz="5600">
                <a:solidFill>
                  <a:schemeClr val="lt1"/>
                </a:solidFill>
              </a:defRPr>
            </a:lvl5pPr>
            <a:lvl6pPr lvl="5" rtl="0" algn="ctr">
              <a:spcBef>
                <a:spcPts val="0"/>
              </a:spcBef>
              <a:spcAft>
                <a:spcPts val="0"/>
              </a:spcAft>
              <a:buClr>
                <a:schemeClr val="lt1"/>
              </a:buClr>
              <a:buSzPts val="5600"/>
              <a:buNone/>
              <a:defRPr sz="5600">
                <a:solidFill>
                  <a:schemeClr val="lt1"/>
                </a:solidFill>
              </a:defRPr>
            </a:lvl6pPr>
            <a:lvl7pPr lvl="6" rtl="0" algn="ctr">
              <a:spcBef>
                <a:spcPts val="0"/>
              </a:spcBef>
              <a:spcAft>
                <a:spcPts val="0"/>
              </a:spcAft>
              <a:buClr>
                <a:schemeClr val="lt1"/>
              </a:buClr>
              <a:buSzPts val="5600"/>
              <a:buNone/>
              <a:defRPr sz="5600">
                <a:solidFill>
                  <a:schemeClr val="lt1"/>
                </a:solidFill>
              </a:defRPr>
            </a:lvl7pPr>
            <a:lvl8pPr lvl="7" rtl="0" algn="ctr">
              <a:spcBef>
                <a:spcPts val="0"/>
              </a:spcBef>
              <a:spcAft>
                <a:spcPts val="0"/>
              </a:spcAft>
              <a:buClr>
                <a:schemeClr val="lt1"/>
              </a:buClr>
              <a:buSzPts val="5600"/>
              <a:buNone/>
              <a:defRPr sz="5600">
                <a:solidFill>
                  <a:schemeClr val="lt1"/>
                </a:solidFill>
              </a:defRPr>
            </a:lvl8pPr>
            <a:lvl9pPr lvl="8" rtl="0" algn="ctr">
              <a:spcBef>
                <a:spcPts val="0"/>
              </a:spcBef>
              <a:spcAft>
                <a:spcPts val="0"/>
              </a:spcAft>
              <a:buClr>
                <a:schemeClr val="lt1"/>
              </a:buClr>
              <a:buSzPts val="5600"/>
              <a:buNone/>
              <a:defRPr sz="56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97" name="Shape 697"/>
        <p:cNvGrpSpPr/>
        <p:nvPr/>
      </p:nvGrpSpPr>
      <p:grpSpPr>
        <a:xfrm>
          <a:off x="0" y="0"/>
          <a:ext cx="0" cy="0"/>
          <a:chOff x="0" y="0"/>
          <a:chExt cx="0" cy="0"/>
        </a:xfrm>
      </p:grpSpPr>
      <p:sp>
        <p:nvSpPr>
          <p:cNvPr id="698" name="Google Shape;698;p15"/>
          <p:cNvSpPr/>
          <p:nvPr/>
        </p:nvSpPr>
        <p:spPr>
          <a:xfrm>
            <a:off x="1361800" y="-476249"/>
            <a:ext cx="6041280" cy="5907280"/>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6"/>
              </a:gs>
              <a:gs pos="31000">
                <a:schemeClr val="accent1"/>
              </a:gs>
              <a:gs pos="66000">
                <a:schemeClr val="accent2"/>
              </a:gs>
              <a:gs pos="100000">
                <a:schemeClr val="accent3"/>
              </a:gs>
            </a:gsLst>
            <a:lin ang="189007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15"/>
          <p:cNvSpPr txBox="1"/>
          <p:nvPr>
            <p:ph type="ctrTitle"/>
          </p:nvPr>
        </p:nvSpPr>
        <p:spPr>
          <a:xfrm>
            <a:off x="685800" y="2099622"/>
            <a:ext cx="7772400" cy="643500"/>
          </a:xfrm>
          <a:prstGeom prst="rect">
            <a:avLst/>
          </a:prstGeom>
        </p:spPr>
        <p:txBody>
          <a:bodyPr anchorCtr="0" anchor="b" bIns="0" lIns="0" spcFirstLastPara="1" rIns="0" wrap="square" tIns="0">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p:txBody>
      </p:sp>
      <p:sp>
        <p:nvSpPr>
          <p:cNvPr id="700" name="Google Shape;700;p15"/>
          <p:cNvSpPr txBox="1"/>
          <p:nvPr>
            <p:ph idx="1" type="subTitle"/>
          </p:nvPr>
        </p:nvSpPr>
        <p:spPr>
          <a:xfrm>
            <a:off x="685800" y="2840052"/>
            <a:ext cx="7772400" cy="4158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5"/>
              </a:buClr>
              <a:buSzPts val="2200"/>
              <a:buNone/>
              <a:defRPr sz="2200">
                <a:solidFill>
                  <a:schemeClr val="accent5"/>
                </a:solidFill>
              </a:defRPr>
            </a:lvl1pPr>
            <a:lvl2pPr lvl="1" rtl="0" algn="ctr">
              <a:spcBef>
                <a:spcPts val="0"/>
              </a:spcBef>
              <a:spcAft>
                <a:spcPts val="0"/>
              </a:spcAft>
              <a:buClr>
                <a:schemeClr val="accent5"/>
              </a:buClr>
              <a:buSzPts val="2800"/>
              <a:buNone/>
              <a:defRPr sz="2800">
                <a:solidFill>
                  <a:schemeClr val="accent5"/>
                </a:solidFill>
              </a:defRPr>
            </a:lvl2pPr>
            <a:lvl3pPr lvl="2" rtl="0" algn="ctr">
              <a:spcBef>
                <a:spcPts val="0"/>
              </a:spcBef>
              <a:spcAft>
                <a:spcPts val="0"/>
              </a:spcAft>
              <a:buClr>
                <a:schemeClr val="accent5"/>
              </a:buClr>
              <a:buSzPts val="2800"/>
              <a:buNone/>
              <a:defRPr sz="2800">
                <a:solidFill>
                  <a:schemeClr val="accent5"/>
                </a:solidFill>
              </a:defRPr>
            </a:lvl3pPr>
            <a:lvl4pPr lvl="3" rtl="0" algn="ctr">
              <a:spcBef>
                <a:spcPts val="0"/>
              </a:spcBef>
              <a:spcAft>
                <a:spcPts val="0"/>
              </a:spcAft>
              <a:buClr>
                <a:schemeClr val="accent5"/>
              </a:buClr>
              <a:buSzPts val="2800"/>
              <a:buNone/>
              <a:defRPr sz="2800">
                <a:solidFill>
                  <a:schemeClr val="accent5"/>
                </a:solidFill>
              </a:defRPr>
            </a:lvl4pPr>
            <a:lvl5pPr lvl="4" rtl="0" algn="ctr">
              <a:spcBef>
                <a:spcPts val="0"/>
              </a:spcBef>
              <a:spcAft>
                <a:spcPts val="0"/>
              </a:spcAft>
              <a:buClr>
                <a:schemeClr val="accent5"/>
              </a:buClr>
              <a:buSzPts val="2800"/>
              <a:buNone/>
              <a:defRPr sz="2800">
                <a:solidFill>
                  <a:schemeClr val="accent5"/>
                </a:solidFill>
              </a:defRPr>
            </a:lvl5pPr>
            <a:lvl6pPr lvl="5" rtl="0" algn="ctr">
              <a:spcBef>
                <a:spcPts val="0"/>
              </a:spcBef>
              <a:spcAft>
                <a:spcPts val="0"/>
              </a:spcAft>
              <a:buClr>
                <a:schemeClr val="accent5"/>
              </a:buClr>
              <a:buSzPts val="2800"/>
              <a:buNone/>
              <a:defRPr sz="2800">
                <a:solidFill>
                  <a:schemeClr val="accent5"/>
                </a:solidFill>
              </a:defRPr>
            </a:lvl6pPr>
            <a:lvl7pPr lvl="6" rtl="0" algn="ctr">
              <a:spcBef>
                <a:spcPts val="0"/>
              </a:spcBef>
              <a:spcAft>
                <a:spcPts val="0"/>
              </a:spcAft>
              <a:buClr>
                <a:schemeClr val="accent5"/>
              </a:buClr>
              <a:buSzPts val="2800"/>
              <a:buNone/>
              <a:defRPr sz="2800">
                <a:solidFill>
                  <a:schemeClr val="accent5"/>
                </a:solidFill>
              </a:defRPr>
            </a:lvl7pPr>
            <a:lvl8pPr lvl="7" rtl="0" algn="ctr">
              <a:spcBef>
                <a:spcPts val="0"/>
              </a:spcBef>
              <a:spcAft>
                <a:spcPts val="0"/>
              </a:spcAft>
              <a:buClr>
                <a:schemeClr val="accent5"/>
              </a:buClr>
              <a:buSzPts val="2800"/>
              <a:buNone/>
              <a:defRPr sz="2800">
                <a:solidFill>
                  <a:schemeClr val="accent5"/>
                </a:solidFill>
              </a:defRPr>
            </a:lvl8pPr>
            <a:lvl9pPr lvl="8" rtl="0" algn="ctr">
              <a:spcBef>
                <a:spcPts val="0"/>
              </a:spcBef>
              <a:spcAft>
                <a:spcPts val="0"/>
              </a:spcAft>
              <a:buClr>
                <a:schemeClr val="accent5"/>
              </a:buClr>
              <a:buSzPts val="2800"/>
              <a:buNone/>
              <a:defRPr sz="2800">
                <a:solidFill>
                  <a:schemeClr val="accent5"/>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6"/>
            </a:gs>
            <a:gs pos="31000">
              <a:schemeClr val="accent1"/>
            </a:gs>
            <a:gs pos="66000">
              <a:schemeClr val="accent2"/>
            </a:gs>
            <a:gs pos="100000">
              <a:schemeClr val="accent3"/>
            </a:gs>
          </a:gsLst>
          <a:lin ang="18900732" scaled="0"/>
        </a:gradFill>
      </p:bgPr>
    </p:bg>
    <p:spTree>
      <p:nvGrpSpPr>
        <p:cNvPr id="701" name="Shape 701"/>
        <p:cNvGrpSpPr/>
        <p:nvPr/>
      </p:nvGrpSpPr>
      <p:grpSpPr>
        <a:xfrm>
          <a:off x="0" y="0"/>
          <a:ext cx="0" cy="0"/>
          <a:chOff x="0" y="0"/>
          <a:chExt cx="0" cy="0"/>
        </a:xfrm>
      </p:grpSpPr>
      <p:sp>
        <p:nvSpPr>
          <p:cNvPr id="702" name="Google Shape;702;p16"/>
          <p:cNvSpPr/>
          <p:nvPr/>
        </p:nvSpPr>
        <p:spPr>
          <a:xfrm>
            <a:off x="8608500" y="4608000"/>
            <a:ext cx="383100" cy="383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6"/>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04" name="Google Shape;704;p16"/>
          <p:cNvSpPr/>
          <p:nvPr/>
        </p:nvSpPr>
        <p:spPr>
          <a:xfrm>
            <a:off x="17145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16"/>
          <p:cNvSpPr txBox="1"/>
          <p:nvPr>
            <p:ph idx="1" type="body"/>
          </p:nvPr>
        </p:nvSpPr>
        <p:spPr>
          <a:xfrm>
            <a:off x="810450" y="2161800"/>
            <a:ext cx="7523100" cy="819900"/>
          </a:xfrm>
          <a:prstGeom prst="rect">
            <a:avLst/>
          </a:prstGeom>
        </p:spPr>
        <p:txBody>
          <a:bodyPr anchorCtr="0" anchor="ctr" bIns="0" lIns="0" spcFirstLastPara="1" rIns="0" wrap="square" tIns="0">
            <a:noAutofit/>
          </a:bodyPr>
          <a:lstStyle>
            <a:lvl1pPr indent="-400050" lvl="0" marL="457200" rtl="0" algn="ctr">
              <a:spcBef>
                <a:spcPts val="600"/>
              </a:spcBef>
              <a:spcAft>
                <a:spcPts val="0"/>
              </a:spcAft>
              <a:buSzPts val="2700"/>
              <a:buFont typeface="Roboto"/>
              <a:buChar char="●"/>
              <a:defRPr b="1" sz="2700">
                <a:latin typeface="Roboto"/>
                <a:ea typeface="Roboto"/>
                <a:cs typeface="Roboto"/>
                <a:sym typeface="Roboto"/>
              </a:defRPr>
            </a:lvl1pPr>
            <a:lvl2pPr indent="-400050" lvl="1" marL="914400" rtl="0" algn="ctr">
              <a:spcBef>
                <a:spcPts val="0"/>
              </a:spcBef>
              <a:spcAft>
                <a:spcPts val="0"/>
              </a:spcAft>
              <a:buSzPts val="2700"/>
              <a:buFont typeface="Roboto"/>
              <a:buChar char="○"/>
              <a:defRPr b="1" sz="2700">
                <a:latin typeface="Roboto"/>
                <a:ea typeface="Roboto"/>
                <a:cs typeface="Roboto"/>
                <a:sym typeface="Roboto"/>
              </a:defRPr>
            </a:lvl2pPr>
            <a:lvl3pPr indent="-400050" lvl="2" marL="1371600" rtl="0" algn="ctr">
              <a:spcBef>
                <a:spcPts val="0"/>
              </a:spcBef>
              <a:spcAft>
                <a:spcPts val="0"/>
              </a:spcAft>
              <a:buSzPts val="2700"/>
              <a:buFont typeface="Roboto"/>
              <a:buChar char="■"/>
              <a:defRPr b="1" sz="2700">
                <a:latin typeface="Roboto"/>
                <a:ea typeface="Roboto"/>
                <a:cs typeface="Roboto"/>
                <a:sym typeface="Roboto"/>
              </a:defRPr>
            </a:lvl3pPr>
            <a:lvl4pPr indent="-400050" lvl="3" marL="1828800" rtl="0" algn="ctr">
              <a:spcBef>
                <a:spcPts val="0"/>
              </a:spcBef>
              <a:spcAft>
                <a:spcPts val="0"/>
              </a:spcAft>
              <a:buSzPts val="2700"/>
              <a:buFont typeface="Roboto"/>
              <a:buChar char="●"/>
              <a:defRPr b="1" sz="2700">
                <a:latin typeface="Roboto"/>
                <a:ea typeface="Roboto"/>
                <a:cs typeface="Roboto"/>
                <a:sym typeface="Roboto"/>
              </a:defRPr>
            </a:lvl4pPr>
            <a:lvl5pPr indent="-400050" lvl="4" marL="2286000" rtl="0" algn="ctr">
              <a:spcBef>
                <a:spcPts val="0"/>
              </a:spcBef>
              <a:spcAft>
                <a:spcPts val="0"/>
              </a:spcAft>
              <a:buSzPts val="2700"/>
              <a:buFont typeface="Roboto"/>
              <a:buChar char="○"/>
              <a:defRPr b="1" sz="2700">
                <a:latin typeface="Roboto"/>
                <a:ea typeface="Roboto"/>
                <a:cs typeface="Roboto"/>
                <a:sym typeface="Roboto"/>
              </a:defRPr>
            </a:lvl5pPr>
            <a:lvl6pPr indent="-400050" lvl="5" marL="2743200" rtl="0" algn="ctr">
              <a:spcBef>
                <a:spcPts val="0"/>
              </a:spcBef>
              <a:spcAft>
                <a:spcPts val="0"/>
              </a:spcAft>
              <a:buSzPts val="2700"/>
              <a:buFont typeface="Roboto"/>
              <a:buChar char="■"/>
              <a:defRPr b="1" sz="2700">
                <a:latin typeface="Roboto"/>
                <a:ea typeface="Roboto"/>
                <a:cs typeface="Roboto"/>
                <a:sym typeface="Roboto"/>
              </a:defRPr>
            </a:lvl6pPr>
            <a:lvl7pPr indent="-400050" lvl="6" marL="3200400" rtl="0" algn="ctr">
              <a:spcBef>
                <a:spcPts val="0"/>
              </a:spcBef>
              <a:spcAft>
                <a:spcPts val="0"/>
              </a:spcAft>
              <a:buSzPts val="2700"/>
              <a:buFont typeface="Roboto"/>
              <a:buChar char="●"/>
              <a:defRPr b="1" sz="2700">
                <a:latin typeface="Roboto"/>
                <a:ea typeface="Roboto"/>
                <a:cs typeface="Roboto"/>
                <a:sym typeface="Roboto"/>
              </a:defRPr>
            </a:lvl7pPr>
            <a:lvl8pPr indent="-400050" lvl="7" marL="3657600" rtl="0" algn="ctr">
              <a:spcBef>
                <a:spcPts val="0"/>
              </a:spcBef>
              <a:spcAft>
                <a:spcPts val="0"/>
              </a:spcAft>
              <a:buSzPts val="2700"/>
              <a:buFont typeface="Roboto"/>
              <a:buChar char="○"/>
              <a:defRPr b="1" sz="2700">
                <a:latin typeface="Roboto"/>
                <a:ea typeface="Roboto"/>
                <a:cs typeface="Roboto"/>
                <a:sym typeface="Roboto"/>
              </a:defRPr>
            </a:lvl8pPr>
            <a:lvl9pPr indent="-400050" lvl="8" marL="4114800" rtl="0" algn="ctr">
              <a:spcBef>
                <a:spcPts val="0"/>
              </a:spcBef>
              <a:spcAft>
                <a:spcPts val="0"/>
              </a:spcAft>
              <a:buSzPts val="2700"/>
              <a:buFont typeface="Roboto"/>
              <a:buChar char="■"/>
              <a:defRPr b="1" sz="2700">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06" name="Shape 706"/>
        <p:cNvGrpSpPr/>
        <p:nvPr/>
      </p:nvGrpSpPr>
      <p:grpSpPr>
        <a:xfrm>
          <a:off x="0" y="0"/>
          <a:ext cx="0" cy="0"/>
          <a:chOff x="0" y="0"/>
          <a:chExt cx="0" cy="0"/>
        </a:xfrm>
      </p:grpSpPr>
      <p:sp>
        <p:nvSpPr>
          <p:cNvPr id="707" name="Google Shape;707;p17"/>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7"/>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09" name="Google Shape;709;p17"/>
          <p:cNvSpPr/>
          <p:nvPr/>
        </p:nvSpPr>
        <p:spPr>
          <a:xfrm>
            <a:off x="5088076" y="-549695"/>
            <a:ext cx="4192582" cy="4099588"/>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17"/>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11" name="Google Shape;711;p17"/>
          <p:cNvSpPr txBox="1"/>
          <p:nvPr>
            <p:ph idx="1" type="body"/>
          </p:nvPr>
        </p:nvSpPr>
        <p:spPr>
          <a:xfrm>
            <a:off x="855300" y="1353947"/>
            <a:ext cx="7433400" cy="30339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solidFill>
          <a:schemeClr val="lt1"/>
        </a:solidFill>
      </p:bgPr>
    </p:bg>
    <p:spTree>
      <p:nvGrpSpPr>
        <p:cNvPr id="712" name="Shape 712"/>
        <p:cNvGrpSpPr/>
        <p:nvPr/>
      </p:nvGrpSpPr>
      <p:grpSpPr>
        <a:xfrm>
          <a:off x="0" y="0"/>
          <a:ext cx="0" cy="0"/>
          <a:chOff x="0" y="0"/>
          <a:chExt cx="0" cy="0"/>
        </a:xfrm>
      </p:grpSpPr>
      <p:sp>
        <p:nvSpPr>
          <p:cNvPr id="713" name="Google Shape;713;p18"/>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8"/>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15" name="Google Shape;715;p18"/>
          <p:cNvSpPr txBox="1"/>
          <p:nvPr>
            <p:ph type="title"/>
          </p:nvPr>
        </p:nvSpPr>
        <p:spPr>
          <a:xfrm>
            <a:off x="855300" y="751275"/>
            <a:ext cx="3732000" cy="9099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16" name="Google Shape;716;p18"/>
          <p:cNvSpPr txBox="1"/>
          <p:nvPr>
            <p:ph idx="1" type="body"/>
          </p:nvPr>
        </p:nvSpPr>
        <p:spPr>
          <a:xfrm>
            <a:off x="855300" y="1782825"/>
            <a:ext cx="3732000" cy="26094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17" name="Google Shape;717;p18"/>
          <p:cNvSpPr/>
          <p:nvPr/>
        </p:nvSpPr>
        <p:spPr>
          <a:xfrm>
            <a:off x="4088059" y="-5"/>
            <a:ext cx="5055932" cy="4812610"/>
          </a:xfrm>
          <a:custGeom>
            <a:rect b="b" l="l" r="r" t="t"/>
            <a:pathLst>
              <a:path extrusionOk="0" h="3431451" w="3611380">
                <a:moveTo>
                  <a:pt x="927187" y="875737"/>
                </a:moveTo>
                <a:lnTo>
                  <a:pt x="1721821" y="81562"/>
                </a:lnTo>
                <a:cubicBezTo>
                  <a:pt x="1743746" y="59605"/>
                  <a:pt x="1757534" y="30838"/>
                  <a:pt x="1760917" y="0"/>
                </a:cubicBezTo>
                <a:lnTo>
                  <a:pt x="1415173" y="0"/>
                </a:lnTo>
                <a:lnTo>
                  <a:pt x="733169" y="681756"/>
                </a:lnTo>
                <a:cubicBezTo>
                  <a:pt x="680100" y="735831"/>
                  <a:pt x="680930" y="822671"/>
                  <a:pt x="735025" y="875720"/>
                </a:cubicBezTo>
                <a:cubicBezTo>
                  <a:pt x="788382" y="928046"/>
                  <a:pt x="873819" y="928056"/>
                  <a:pt x="927187" y="875737"/>
                </a:cubicBezTo>
                <a:close/>
                <a:moveTo>
                  <a:pt x="40184" y="2238094"/>
                </a:moveTo>
                <a:cubicBezTo>
                  <a:pt x="-13398" y="2291660"/>
                  <a:pt x="-13394" y="2378506"/>
                  <a:pt x="40192" y="2432069"/>
                </a:cubicBezTo>
                <a:cubicBezTo>
                  <a:pt x="93778" y="2485631"/>
                  <a:pt x="180654" y="2485628"/>
                  <a:pt x="234236" y="2432058"/>
                </a:cubicBezTo>
                <a:cubicBezTo>
                  <a:pt x="287814" y="2378496"/>
                  <a:pt x="287814" y="2291656"/>
                  <a:pt x="234236" y="2238094"/>
                </a:cubicBezTo>
                <a:cubicBezTo>
                  <a:pt x="180559" y="2184749"/>
                  <a:pt x="93861" y="2184749"/>
                  <a:pt x="40184" y="2238094"/>
                </a:cubicBezTo>
                <a:close/>
                <a:moveTo>
                  <a:pt x="3307248" y="2745375"/>
                </a:moveTo>
                <a:cubicBezTo>
                  <a:pt x="3360919" y="2798741"/>
                  <a:pt x="3447620" y="2798741"/>
                  <a:pt x="3501300" y="2745375"/>
                </a:cubicBezTo>
                <a:lnTo>
                  <a:pt x="3611381" y="2635368"/>
                </a:lnTo>
                <a:lnTo>
                  <a:pt x="3611381" y="2247439"/>
                </a:lnTo>
                <a:lnTo>
                  <a:pt x="3307248" y="2551428"/>
                </a:lnTo>
                <a:cubicBezTo>
                  <a:pt x="3253867" y="2605044"/>
                  <a:pt x="3253809" y="2691684"/>
                  <a:pt x="3307112" y="2745375"/>
                </a:cubicBezTo>
                <a:close/>
                <a:moveTo>
                  <a:pt x="1516414" y="3090144"/>
                </a:moveTo>
                <a:lnTo>
                  <a:pt x="1410141" y="3196379"/>
                </a:lnTo>
                <a:cubicBezTo>
                  <a:pt x="1356046" y="3249428"/>
                  <a:pt x="1355216" y="3336268"/>
                  <a:pt x="1408285" y="3390343"/>
                </a:cubicBezTo>
                <a:cubicBezTo>
                  <a:pt x="1461353" y="3444429"/>
                  <a:pt x="1548225" y="3445245"/>
                  <a:pt x="1602320" y="3392199"/>
                </a:cubicBezTo>
                <a:cubicBezTo>
                  <a:pt x="1602949" y="3391580"/>
                  <a:pt x="1603575" y="3390955"/>
                  <a:pt x="1604193" y="3390326"/>
                </a:cubicBezTo>
                <a:lnTo>
                  <a:pt x="1710194" y="3284126"/>
                </a:lnTo>
                <a:cubicBezTo>
                  <a:pt x="1765724" y="3232582"/>
                  <a:pt x="1768940" y="3145797"/>
                  <a:pt x="1717378" y="3090284"/>
                </a:cubicBezTo>
                <a:cubicBezTo>
                  <a:pt x="1665812" y="3034774"/>
                  <a:pt x="1578995" y="3031559"/>
                  <a:pt x="1523465" y="3083106"/>
                </a:cubicBezTo>
                <a:cubicBezTo>
                  <a:pt x="1521031" y="3085366"/>
                  <a:pt x="1518678" y="3087714"/>
                  <a:pt x="1516414" y="3090144"/>
                </a:cubicBezTo>
                <a:close/>
                <a:moveTo>
                  <a:pt x="3403594" y="427758"/>
                </a:moveTo>
                <a:cubicBezTo>
                  <a:pt x="3350019" y="481351"/>
                  <a:pt x="3263121" y="481382"/>
                  <a:pt x="3209508" y="427826"/>
                </a:cubicBezTo>
                <a:cubicBezTo>
                  <a:pt x="3155893" y="374271"/>
                  <a:pt x="3155865" y="287406"/>
                  <a:pt x="3209440" y="233811"/>
                </a:cubicBezTo>
                <a:lnTo>
                  <a:pt x="3443302" y="0"/>
                </a:lnTo>
                <a:lnTo>
                  <a:pt x="1891022" y="0"/>
                </a:lnTo>
                <a:lnTo>
                  <a:pt x="782736" y="1107883"/>
                </a:lnTo>
                <a:cubicBezTo>
                  <a:pt x="729371" y="1161541"/>
                  <a:pt x="729371" y="1248207"/>
                  <a:pt x="782736" y="1301865"/>
                </a:cubicBezTo>
                <a:cubicBezTo>
                  <a:pt x="836114" y="1355502"/>
                  <a:pt x="836114" y="1442175"/>
                  <a:pt x="782736" y="1495812"/>
                </a:cubicBezTo>
                <a:lnTo>
                  <a:pt x="296586" y="1981785"/>
                </a:lnTo>
                <a:cubicBezTo>
                  <a:pt x="243526" y="2035868"/>
                  <a:pt x="244372" y="2122711"/>
                  <a:pt x="298476" y="2175750"/>
                </a:cubicBezTo>
                <a:cubicBezTo>
                  <a:pt x="351840" y="2228068"/>
                  <a:pt x="437280" y="2228058"/>
                  <a:pt x="490638" y="2175733"/>
                </a:cubicBezTo>
                <a:lnTo>
                  <a:pt x="883841" y="1782672"/>
                </a:lnTo>
                <a:cubicBezTo>
                  <a:pt x="938297" y="1729993"/>
                  <a:pt x="1025161" y="1731414"/>
                  <a:pt x="1077859" y="1785850"/>
                </a:cubicBezTo>
                <a:cubicBezTo>
                  <a:pt x="1129340" y="1839028"/>
                  <a:pt x="1129340" y="1923441"/>
                  <a:pt x="1077859" y="1976620"/>
                </a:cubicBezTo>
                <a:lnTo>
                  <a:pt x="779370" y="2275035"/>
                </a:lnTo>
                <a:cubicBezTo>
                  <a:pt x="726301" y="2329110"/>
                  <a:pt x="727131" y="2415950"/>
                  <a:pt x="781226" y="2468999"/>
                </a:cubicBezTo>
                <a:cubicBezTo>
                  <a:pt x="834584" y="2521324"/>
                  <a:pt x="920020" y="2521335"/>
                  <a:pt x="973388" y="2469016"/>
                </a:cubicBezTo>
                <a:lnTo>
                  <a:pt x="1028836" y="2413588"/>
                </a:lnTo>
                <a:cubicBezTo>
                  <a:pt x="1082411" y="2360032"/>
                  <a:pt x="1169279" y="2360032"/>
                  <a:pt x="1222854" y="2413588"/>
                </a:cubicBezTo>
                <a:cubicBezTo>
                  <a:pt x="1276430" y="2467144"/>
                  <a:pt x="1276430" y="2553980"/>
                  <a:pt x="1222854" y="2607536"/>
                </a:cubicBezTo>
                <a:lnTo>
                  <a:pt x="686559" y="3143533"/>
                </a:lnTo>
                <a:cubicBezTo>
                  <a:pt x="632947" y="3197120"/>
                  <a:pt x="632937" y="3284007"/>
                  <a:pt x="686543" y="3337600"/>
                </a:cubicBezTo>
                <a:cubicBezTo>
                  <a:pt x="740148" y="3391193"/>
                  <a:pt x="827064" y="3391203"/>
                  <a:pt x="880680" y="3337617"/>
                </a:cubicBezTo>
                <a:lnTo>
                  <a:pt x="1802665" y="2415899"/>
                </a:lnTo>
                <a:cubicBezTo>
                  <a:pt x="1856281" y="2362343"/>
                  <a:pt x="1943176" y="2362374"/>
                  <a:pt x="1996751" y="2415967"/>
                </a:cubicBezTo>
                <a:cubicBezTo>
                  <a:pt x="2050326" y="2469563"/>
                  <a:pt x="2050299" y="2556427"/>
                  <a:pt x="1996683" y="2609982"/>
                </a:cubicBezTo>
                <a:lnTo>
                  <a:pt x="1809702" y="2796895"/>
                </a:lnTo>
                <a:cubicBezTo>
                  <a:pt x="1756127" y="2850451"/>
                  <a:pt x="1756127" y="2937287"/>
                  <a:pt x="1809702" y="2990843"/>
                </a:cubicBezTo>
                <a:cubicBezTo>
                  <a:pt x="1863277" y="3044398"/>
                  <a:pt x="1950145" y="3044398"/>
                  <a:pt x="2003720" y="2990843"/>
                </a:cubicBezTo>
                <a:lnTo>
                  <a:pt x="2597503" y="2397377"/>
                </a:lnTo>
                <a:cubicBezTo>
                  <a:pt x="2652771" y="2345579"/>
                  <a:pt x="2739581" y="2348376"/>
                  <a:pt x="2791399" y="2403627"/>
                </a:cubicBezTo>
                <a:cubicBezTo>
                  <a:pt x="2840915" y="2456422"/>
                  <a:pt x="2840864" y="2538592"/>
                  <a:pt x="2791283" y="2591325"/>
                </a:cubicBezTo>
                <a:lnTo>
                  <a:pt x="2442513" y="2940070"/>
                </a:lnTo>
                <a:cubicBezTo>
                  <a:pt x="2388938" y="2993626"/>
                  <a:pt x="2388938" y="3080462"/>
                  <a:pt x="2442513" y="3134018"/>
                </a:cubicBezTo>
                <a:cubicBezTo>
                  <a:pt x="2496088" y="3187573"/>
                  <a:pt x="2582956" y="3187573"/>
                  <a:pt x="2636531" y="3134018"/>
                </a:cubicBezTo>
                <a:lnTo>
                  <a:pt x="3611245" y="2159692"/>
                </a:lnTo>
                <a:lnTo>
                  <a:pt x="3611245" y="220047"/>
                </a:lnTo>
                <a:close/>
              </a:path>
            </a:pathLst>
          </a:custGeom>
          <a:solidFill>
            <a:srgbClr val="E7ED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18" name="Shape 718"/>
        <p:cNvGrpSpPr/>
        <p:nvPr/>
      </p:nvGrpSpPr>
      <p:grpSpPr>
        <a:xfrm>
          <a:off x="0" y="0"/>
          <a:ext cx="0" cy="0"/>
          <a:chOff x="0" y="0"/>
          <a:chExt cx="0" cy="0"/>
        </a:xfrm>
      </p:grpSpPr>
      <p:sp>
        <p:nvSpPr>
          <p:cNvPr id="719" name="Google Shape;719;p19"/>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9"/>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21" name="Google Shape;721;p19"/>
          <p:cNvSpPr/>
          <p:nvPr/>
        </p:nvSpPr>
        <p:spPr>
          <a:xfrm>
            <a:off x="6015501" y="-974487"/>
            <a:ext cx="3957675" cy="4474464"/>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19"/>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23" name="Google Shape;723;p19"/>
          <p:cNvSpPr txBox="1"/>
          <p:nvPr>
            <p:ph idx="1" type="body"/>
          </p:nvPr>
        </p:nvSpPr>
        <p:spPr>
          <a:xfrm>
            <a:off x="855275" y="1353950"/>
            <a:ext cx="3473100" cy="32973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24" name="Google Shape;724;p19"/>
          <p:cNvSpPr txBox="1"/>
          <p:nvPr>
            <p:ph idx="2" type="body"/>
          </p:nvPr>
        </p:nvSpPr>
        <p:spPr>
          <a:xfrm>
            <a:off x="4815599" y="1353950"/>
            <a:ext cx="3473100" cy="32973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25" name="Shape 725"/>
        <p:cNvGrpSpPr/>
        <p:nvPr/>
      </p:nvGrpSpPr>
      <p:grpSpPr>
        <a:xfrm>
          <a:off x="0" y="0"/>
          <a:ext cx="0" cy="0"/>
          <a:chOff x="0" y="0"/>
          <a:chExt cx="0" cy="0"/>
        </a:xfrm>
      </p:grpSpPr>
      <p:sp>
        <p:nvSpPr>
          <p:cNvPr id="726" name="Google Shape;726;p20"/>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28" name="Google Shape;728;p20"/>
          <p:cNvSpPr/>
          <p:nvPr/>
        </p:nvSpPr>
        <p:spPr>
          <a:xfrm rot="10800000">
            <a:off x="5863101" y="-936387"/>
            <a:ext cx="3957675" cy="4474464"/>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20"/>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30" name="Google Shape;730;p20"/>
          <p:cNvSpPr txBox="1"/>
          <p:nvPr>
            <p:ph idx="1" type="body"/>
          </p:nvPr>
        </p:nvSpPr>
        <p:spPr>
          <a:xfrm>
            <a:off x="823225"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731" name="Google Shape;731;p20"/>
          <p:cNvSpPr txBox="1"/>
          <p:nvPr>
            <p:ph idx="2" type="body"/>
          </p:nvPr>
        </p:nvSpPr>
        <p:spPr>
          <a:xfrm>
            <a:off x="3393162"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732" name="Google Shape;732;p20"/>
          <p:cNvSpPr txBox="1"/>
          <p:nvPr>
            <p:ph idx="3" type="body"/>
          </p:nvPr>
        </p:nvSpPr>
        <p:spPr>
          <a:xfrm>
            <a:off x="5963099" y="1353950"/>
            <a:ext cx="2325600" cy="32973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3" name="Shape 733"/>
        <p:cNvGrpSpPr/>
        <p:nvPr/>
      </p:nvGrpSpPr>
      <p:grpSpPr>
        <a:xfrm>
          <a:off x="0" y="0"/>
          <a:ext cx="0" cy="0"/>
          <a:chOff x="0" y="0"/>
          <a:chExt cx="0" cy="0"/>
        </a:xfrm>
      </p:grpSpPr>
      <p:sp>
        <p:nvSpPr>
          <p:cNvPr id="734" name="Google Shape;734;p21"/>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1"/>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36" name="Google Shape;736;p21"/>
          <p:cNvSpPr/>
          <p:nvPr/>
        </p:nvSpPr>
        <p:spPr>
          <a:xfrm rot="10800000">
            <a:off x="6034180" y="-109136"/>
            <a:ext cx="4027520" cy="3938187"/>
          </a:xfrm>
          <a:custGeom>
            <a:rect b="b" l="l" r="r" t="t"/>
            <a:pathLst>
              <a:path extrusionOk="0" h="4304029" w="4401661">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21"/>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9" name="Shape 109"/>
        <p:cNvGrpSpPr/>
        <p:nvPr/>
      </p:nvGrpSpPr>
      <p:grpSpPr>
        <a:xfrm>
          <a:off x="0" y="0"/>
          <a:ext cx="0" cy="0"/>
          <a:chOff x="0" y="0"/>
          <a:chExt cx="0" cy="0"/>
        </a:xfrm>
      </p:grpSpPr>
      <p:sp>
        <p:nvSpPr>
          <p:cNvPr id="110" name="Google Shape;110;p3"/>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1" name="Google Shape;111;p3"/>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000"/>
              <a:buNone/>
              <a:defRPr sz="2000">
                <a:solidFill>
                  <a:schemeClr val="dk2"/>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8" name="Shape 738"/>
        <p:cNvGrpSpPr/>
        <p:nvPr/>
      </p:nvGrpSpPr>
      <p:grpSpPr>
        <a:xfrm>
          <a:off x="0" y="0"/>
          <a:ext cx="0" cy="0"/>
          <a:chOff x="0" y="0"/>
          <a:chExt cx="0" cy="0"/>
        </a:xfrm>
      </p:grpSpPr>
      <p:sp>
        <p:nvSpPr>
          <p:cNvPr id="739" name="Google Shape;739;p22"/>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2"/>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41" name="Google Shape;741;p22"/>
          <p:cNvSpPr/>
          <p:nvPr/>
        </p:nvSpPr>
        <p:spPr>
          <a:xfrm>
            <a:off x="17145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22"/>
          <p:cNvSpPr txBox="1"/>
          <p:nvPr>
            <p:ph idx="1" type="body"/>
          </p:nvPr>
        </p:nvSpPr>
        <p:spPr>
          <a:xfrm>
            <a:off x="457200" y="4406305"/>
            <a:ext cx="8229600" cy="244800"/>
          </a:xfrm>
          <a:prstGeom prst="rect">
            <a:avLst/>
          </a:prstGeom>
        </p:spPr>
        <p:txBody>
          <a:bodyPr anchorCtr="0" anchor="t" bIns="0" lIns="0" spcFirstLastPara="1" rIns="0" wrap="square" tIns="0">
            <a:noAutofit/>
          </a:bodyPr>
          <a:lstStyle>
            <a:lvl1pPr indent="-228600" lvl="0" marL="457200" rtl="0" algn="ctr">
              <a:spcBef>
                <a:spcPts val="0"/>
              </a:spcBef>
              <a:spcAft>
                <a:spcPts val="0"/>
              </a:spcAft>
              <a:buSzPts val="1800"/>
              <a:buNone/>
              <a:defRPr sz="1800"/>
            </a:lvl1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Right stain" type="blank">
  <p:cSld name="BLANK">
    <p:spTree>
      <p:nvGrpSpPr>
        <p:cNvPr id="743" name="Shape 743"/>
        <p:cNvGrpSpPr/>
        <p:nvPr/>
      </p:nvGrpSpPr>
      <p:grpSpPr>
        <a:xfrm>
          <a:off x="0" y="0"/>
          <a:ext cx="0" cy="0"/>
          <a:chOff x="0" y="0"/>
          <a:chExt cx="0" cy="0"/>
        </a:xfrm>
      </p:grpSpPr>
      <p:sp>
        <p:nvSpPr>
          <p:cNvPr id="744" name="Google Shape;744;p23"/>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3"/>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46" name="Google Shape;746;p23"/>
          <p:cNvSpPr/>
          <p:nvPr/>
        </p:nvSpPr>
        <p:spPr>
          <a:xfrm rot="10800000">
            <a:off x="3487000"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entered stain">
  <p:cSld name="BLANK_2">
    <p:spTree>
      <p:nvGrpSpPr>
        <p:cNvPr id="747" name="Shape 747"/>
        <p:cNvGrpSpPr/>
        <p:nvPr/>
      </p:nvGrpSpPr>
      <p:grpSpPr>
        <a:xfrm>
          <a:off x="0" y="0"/>
          <a:ext cx="0" cy="0"/>
          <a:chOff x="0" y="0"/>
          <a:chExt cx="0" cy="0"/>
        </a:xfrm>
      </p:grpSpPr>
      <p:sp>
        <p:nvSpPr>
          <p:cNvPr id="748" name="Google Shape;748;p24"/>
          <p:cNvSpPr/>
          <p:nvPr/>
        </p:nvSpPr>
        <p:spPr>
          <a:xfrm>
            <a:off x="8608500" y="4608000"/>
            <a:ext cx="383100" cy="383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4"/>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50" name="Google Shape;750;p24"/>
          <p:cNvSpPr/>
          <p:nvPr/>
        </p:nvSpPr>
        <p:spPr>
          <a:xfrm>
            <a:off x="1711962" y="-658875"/>
            <a:ext cx="5720077" cy="6466999"/>
          </a:xfrm>
          <a:custGeom>
            <a:rect b="b" l="l" r="r" t="t"/>
            <a:pathLst>
              <a:path extrusionOk="0" h="4660900" w="4122578">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gradFill>
          <a:gsLst>
            <a:gs pos="0">
              <a:schemeClr val="accent1"/>
            </a:gs>
            <a:gs pos="23000">
              <a:schemeClr val="accent2"/>
            </a:gs>
            <a:gs pos="49000">
              <a:schemeClr val="accent3"/>
            </a:gs>
            <a:gs pos="77000">
              <a:schemeClr val="accent4"/>
            </a:gs>
            <a:gs pos="100000">
              <a:schemeClr val="accent5"/>
            </a:gs>
          </a:gsLst>
          <a:lin ang="18900732" scaled="0"/>
        </a:gradFill>
      </p:bgPr>
    </p:bg>
    <p:spTree>
      <p:nvGrpSpPr>
        <p:cNvPr id="751" name="Shape 751"/>
        <p:cNvGrpSpPr/>
        <p:nvPr/>
      </p:nvGrpSpPr>
      <p:grpSpPr>
        <a:xfrm>
          <a:off x="0" y="0"/>
          <a:ext cx="0" cy="0"/>
          <a:chOff x="0" y="0"/>
          <a:chExt cx="0" cy="0"/>
        </a:xfrm>
      </p:grpSpPr>
      <p:sp>
        <p:nvSpPr>
          <p:cNvPr id="752" name="Google Shape;752;p25"/>
          <p:cNvSpPr/>
          <p:nvPr/>
        </p:nvSpPr>
        <p:spPr>
          <a:xfrm>
            <a:off x="0" y="0"/>
            <a:ext cx="9144000" cy="5143976"/>
          </a:xfrm>
          <a:custGeom>
            <a:rect b="b" l="l" r="r" t="t"/>
            <a:pathLst>
              <a:path extrusionOk="0" h="6858634" w="12192000">
                <a:moveTo>
                  <a:pt x="5051425" y="5551170"/>
                </a:moveTo>
                <a:cubicBezTo>
                  <a:pt x="5142865" y="5459730"/>
                  <a:pt x="5142865" y="5309235"/>
                  <a:pt x="5051425" y="5217795"/>
                </a:cubicBezTo>
                <a:cubicBezTo>
                  <a:pt x="4959985" y="5126355"/>
                  <a:pt x="4809490" y="5126355"/>
                  <a:pt x="4718050" y="5217795"/>
                </a:cubicBezTo>
                <a:lnTo>
                  <a:pt x="4352925" y="5582920"/>
                </a:lnTo>
                <a:cubicBezTo>
                  <a:pt x="4261485" y="5674360"/>
                  <a:pt x="4110990" y="5674360"/>
                  <a:pt x="4019550" y="5582920"/>
                </a:cubicBezTo>
                <a:cubicBezTo>
                  <a:pt x="3928110" y="5491480"/>
                  <a:pt x="3928110" y="5340985"/>
                  <a:pt x="4019550" y="5249545"/>
                </a:cubicBezTo>
                <a:lnTo>
                  <a:pt x="5015865" y="4253230"/>
                </a:lnTo>
                <a:cubicBezTo>
                  <a:pt x="5107305" y="4161790"/>
                  <a:pt x="5107305" y="4011295"/>
                  <a:pt x="5015865" y="3919855"/>
                </a:cubicBezTo>
                <a:cubicBezTo>
                  <a:pt x="4924425" y="3828415"/>
                  <a:pt x="4773930" y="3828415"/>
                  <a:pt x="4682490" y="3919855"/>
                </a:cubicBezTo>
                <a:lnTo>
                  <a:pt x="3443605" y="5158105"/>
                </a:lnTo>
                <a:cubicBezTo>
                  <a:pt x="3352165" y="5249545"/>
                  <a:pt x="3201670" y="5249545"/>
                  <a:pt x="3110230" y="5158105"/>
                </a:cubicBezTo>
                <a:cubicBezTo>
                  <a:pt x="3018790" y="5066665"/>
                  <a:pt x="3018790" y="4916170"/>
                  <a:pt x="3110230" y="4824730"/>
                </a:cubicBezTo>
                <a:lnTo>
                  <a:pt x="3963670" y="3971290"/>
                </a:lnTo>
                <a:cubicBezTo>
                  <a:pt x="4055110" y="3879850"/>
                  <a:pt x="4055110" y="3729355"/>
                  <a:pt x="3963670" y="3637915"/>
                </a:cubicBezTo>
                <a:cubicBezTo>
                  <a:pt x="3872230" y="3546475"/>
                  <a:pt x="3721735" y="3546475"/>
                  <a:pt x="3630295" y="3637915"/>
                </a:cubicBezTo>
                <a:lnTo>
                  <a:pt x="1931035" y="5336540"/>
                </a:lnTo>
                <a:cubicBezTo>
                  <a:pt x="1839595" y="5427980"/>
                  <a:pt x="1689100" y="5427980"/>
                  <a:pt x="1597660" y="5336540"/>
                </a:cubicBezTo>
                <a:cubicBezTo>
                  <a:pt x="1506220" y="5245100"/>
                  <a:pt x="1506220" y="5094605"/>
                  <a:pt x="1597660" y="5003165"/>
                </a:cubicBezTo>
                <a:lnTo>
                  <a:pt x="2701290" y="3899535"/>
                </a:lnTo>
                <a:cubicBezTo>
                  <a:pt x="2792730" y="3808095"/>
                  <a:pt x="2792730" y="3657600"/>
                  <a:pt x="2701290" y="3566160"/>
                </a:cubicBezTo>
                <a:cubicBezTo>
                  <a:pt x="2609850" y="3474720"/>
                  <a:pt x="2609850" y="3324225"/>
                  <a:pt x="2701290" y="3232785"/>
                </a:cubicBezTo>
                <a:lnTo>
                  <a:pt x="5933440" y="635"/>
                </a:lnTo>
                <a:lnTo>
                  <a:pt x="0" y="635"/>
                </a:lnTo>
                <a:lnTo>
                  <a:pt x="0" y="6858635"/>
                </a:lnTo>
                <a:lnTo>
                  <a:pt x="4487545" y="6858635"/>
                </a:lnTo>
                <a:cubicBezTo>
                  <a:pt x="4492625" y="6805931"/>
                  <a:pt x="4515485" y="6755131"/>
                  <a:pt x="4555490" y="6715125"/>
                </a:cubicBezTo>
                <a:lnTo>
                  <a:pt x="4686300" y="6584315"/>
                </a:lnTo>
                <a:cubicBezTo>
                  <a:pt x="4777740" y="6492875"/>
                  <a:pt x="4777740" y="6342380"/>
                  <a:pt x="4686300" y="6250940"/>
                </a:cubicBezTo>
                <a:cubicBezTo>
                  <a:pt x="4594860" y="6159500"/>
                  <a:pt x="4594860" y="6009005"/>
                  <a:pt x="4686300" y="5917565"/>
                </a:cubicBezTo>
                <a:lnTo>
                  <a:pt x="5051425" y="5551170"/>
                </a:lnTo>
                <a:close/>
                <a:moveTo>
                  <a:pt x="2902585" y="2132965"/>
                </a:moveTo>
                <a:lnTo>
                  <a:pt x="4163060" y="872490"/>
                </a:lnTo>
                <a:cubicBezTo>
                  <a:pt x="4254500" y="781050"/>
                  <a:pt x="4404995" y="781050"/>
                  <a:pt x="4496435" y="872490"/>
                </a:cubicBezTo>
                <a:cubicBezTo>
                  <a:pt x="4587875" y="963930"/>
                  <a:pt x="4587875" y="1114425"/>
                  <a:pt x="4496435" y="1205865"/>
                </a:cubicBezTo>
                <a:lnTo>
                  <a:pt x="3235960" y="2466975"/>
                </a:lnTo>
                <a:cubicBezTo>
                  <a:pt x="3144520" y="2558415"/>
                  <a:pt x="2994025" y="2558415"/>
                  <a:pt x="2902585" y="2466975"/>
                </a:cubicBezTo>
                <a:cubicBezTo>
                  <a:pt x="2811145" y="2374900"/>
                  <a:pt x="2811145" y="2225040"/>
                  <a:pt x="2902585" y="2132965"/>
                </a:cubicBezTo>
                <a:close/>
                <a:moveTo>
                  <a:pt x="2051050" y="2984500"/>
                </a:moveTo>
                <a:lnTo>
                  <a:pt x="2446020" y="2589530"/>
                </a:lnTo>
                <a:cubicBezTo>
                  <a:pt x="2537460" y="2498090"/>
                  <a:pt x="2687955" y="2498090"/>
                  <a:pt x="2779395" y="2589530"/>
                </a:cubicBezTo>
                <a:cubicBezTo>
                  <a:pt x="2870835" y="2680970"/>
                  <a:pt x="2870835" y="2831465"/>
                  <a:pt x="2779395" y="2922905"/>
                </a:cubicBezTo>
                <a:lnTo>
                  <a:pt x="2384425" y="3317875"/>
                </a:lnTo>
                <a:cubicBezTo>
                  <a:pt x="2292985" y="3409315"/>
                  <a:pt x="2142490" y="3409315"/>
                  <a:pt x="2051050" y="3317875"/>
                </a:cubicBezTo>
                <a:cubicBezTo>
                  <a:pt x="1959610" y="3226435"/>
                  <a:pt x="1959610" y="3075940"/>
                  <a:pt x="2051050" y="2984500"/>
                </a:cubicBezTo>
                <a:close/>
                <a:moveTo>
                  <a:pt x="1426845" y="5841365"/>
                </a:moveTo>
                <a:cubicBezTo>
                  <a:pt x="1335405" y="5932805"/>
                  <a:pt x="1184910" y="5932805"/>
                  <a:pt x="1093470" y="5841365"/>
                </a:cubicBezTo>
                <a:cubicBezTo>
                  <a:pt x="1002030" y="5749925"/>
                  <a:pt x="1002030" y="5599430"/>
                  <a:pt x="1093470" y="5507990"/>
                </a:cubicBezTo>
                <a:cubicBezTo>
                  <a:pt x="1184910" y="5416550"/>
                  <a:pt x="1335405" y="5416550"/>
                  <a:pt x="1426845" y="5507990"/>
                </a:cubicBezTo>
                <a:cubicBezTo>
                  <a:pt x="1518285" y="5599430"/>
                  <a:pt x="1518285" y="5749290"/>
                  <a:pt x="1426845" y="5841365"/>
                </a:cubicBezTo>
                <a:close/>
                <a:moveTo>
                  <a:pt x="3888105" y="6047740"/>
                </a:moveTo>
                <a:cubicBezTo>
                  <a:pt x="3796665" y="6139180"/>
                  <a:pt x="3646170" y="6139180"/>
                  <a:pt x="3554730" y="6047740"/>
                </a:cubicBezTo>
                <a:cubicBezTo>
                  <a:pt x="3463290" y="5956300"/>
                  <a:pt x="3463290" y="5805805"/>
                  <a:pt x="3554730" y="5714365"/>
                </a:cubicBezTo>
                <a:cubicBezTo>
                  <a:pt x="3646170" y="5622925"/>
                  <a:pt x="3796665" y="5622925"/>
                  <a:pt x="3888105" y="5714365"/>
                </a:cubicBezTo>
                <a:cubicBezTo>
                  <a:pt x="3980180" y="5805805"/>
                  <a:pt x="3980180" y="5955665"/>
                  <a:pt x="3888105" y="6047740"/>
                </a:cubicBezTo>
                <a:close/>
                <a:moveTo>
                  <a:pt x="6600825" y="0"/>
                </a:moveTo>
                <a:lnTo>
                  <a:pt x="6056630" y="544195"/>
                </a:lnTo>
                <a:cubicBezTo>
                  <a:pt x="5965190" y="635635"/>
                  <a:pt x="5965190" y="786130"/>
                  <a:pt x="6056630" y="877570"/>
                </a:cubicBezTo>
                <a:cubicBezTo>
                  <a:pt x="6148070" y="969010"/>
                  <a:pt x="6298565" y="969010"/>
                  <a:pt x="6390005" y="877570"/>
                </a:cubicBezTo>
                <a:lnTo>
                  <a:pt x="6886575" y="381000"/>
                </a:lnTo>
                <a:cubicBezTo>
                  <a:pt x="6978015" y="289560"/>
                  <a:pt x="7128510" y="289560"/>
                  <a:pt x="7219950" y="381000"/>
                </a:cubicBezTo>
                <a:cubicBezTo>
                  <a:pt x="7311390" y="472440"/>
                  <a:pt x="7458075" y="476250"/>
                  <a:pt x="7545706" y="389255"/>
                </a:cubicBezTo>
                <a:cubicBezTo>
                  <a:pt x="7633335" y="301625"/>
                  <a:pt x="7779385" y="305435"/>
                  <a:pt x="7871460" y="397510"/>
                </a:cubicBezTo>
                <a:cubicBezTo>
                  <a:pt x="7962900" y="488950"/>
                  <a:pt x="8113395" y="488950"/>
                  <a:pt x="8204835" y="397510"/>
                </a:cubicBezTo>
                <a:lnTo>
                  <a:pt x="8478520" y="123825"/>
                </a:lnTo>
                <a:cubicBezTo>
                  <a:pt x="8569960" y="32385"/>
                  <a:pt x="8720455" y="32385"/>
                  <a:pt x="8811895" y="123825"/>
                </a:cubicBezTo>
                <a:cubicBezTo>
                  <a:pt x="8903335" y="215265"/>
                  <a:pt x="8903335" y="365760"/>
                  <a:pt x="8811895" y="457200"/>
                </a:cubicBezTo>
                <a:lnTo>
                  <a:pt x="7040881" y="2228215"/>
                </a:lnTo>
                <a:cubicBezTo>
                  <a:pt x="6949440" y="2319655"/>
                  <a:pt x="6949440" y="2470150"/>
                  <a:pt x="7040881" y="2561590"/>
                </a:cubicBezTo>
                <a:cubicBezTo>
                  <a:pt x="7132320" y="2653030"/>
                  <a:pt x="7282815" y="2653030"/>
                  <a:pt x="7374256" y="2561590"/>
                </a:cubicBezTo>
                <a:lnTo>
                  <a:pt x="7783195" y="2152650"/>
                </a:lnTo>
                <a:cubicBezTo>
                  <a:pt x="7874635" y="2061210"/>
                  <a:pt x="8025131" y="2061210"/>
                  <a:pt x="8116570" y="2152650"/>
                </a:cubicBezTo>
                <a:cubicBezTo>
                  <a:pt x="8208010" y="2244090"/>
                  <a:pt x="8212456" y="2390140"/>
                  <a:pt x="8126731" y="2476500"/>
                </a:cubicBezTo>
                <a:cubicBezTo>
                  <a:pt x="8041006" y="2562860"/>
                  <a:pt x="8044815" y="2708275"/>
                  <a:pt x="8136890" y="2800350"/>
                </a:cubicBezTo>
                <a:cubicBezTo>
                  <a:pt x="8228331" y="2891790"/>
                  <a:pt x="8378825" y="2891790"/>
                  <a:pt x="8470265" y="2800350"/>
                </a:cubicBezTo>
                <a:lnTo>
                  <a:pt x="9319895" y="1950720"/>
                </a:lnTo>
                <a:cubicBezTo>
                  <a:pt x="9411335" y="1859280"/>
                  <a:pt x="9561830" y="1859280"/>
                  <a:pt x="9653270" y="1950720"/>
                </a:cubicBezTo>
                <a:cubicBezTo>
                  <a:pt x="9744710" y="2042160"/>
                  <a:pt x="9744710" y="2192655"/>
                  <a:pt x="9653270" y="2284095"/>
                </a:cubicBezTo>
                <a:lnTo>
                  <a:pt x="8946515" y="2990850"/>
                </a:lnTo>
                <a:cubicBezTo>
                  <a:pt x="8855075" y="3082290"/>
                  <a:pt x="8855075" y="3232785"/>
                  <a:pt x="8946515" y="3324225"/>
                </a:cubicBezTo>
                <a:cubicBezTo>
                  <a:pt x="9037955" y="3415665"/>
                  <a:pt x="9188450" y="3415665"/>
                  <a:pt x="9279890" y="3324225"/>
                </a:cubicBezTo>
                <a:lnTo>
                  <a:pt x="9403080" y="3201035"/>
                </a:lnTo>
                <a:cubicBezTo>
                  <a:pt x="9494520" y="3109595"/>
                  <a:pt x="9645015" y="3109595"/>
                  <a:pt x="9736455" y="3201035"/>
                </a:cubicBezTo>
                <a:cubicBezTo>
                  <a:pt x="9827895" y="3292475"/>
                  <a:pt x="9827895" y="3442970"/>
                  <a:pt x="9736455" y="3534410"/>
                </a:cubicBezTo>
                <a:lnTo>
                  <a:pt x="6957060" y="6313805"/>
                </a:lnTo>
                <a:cubicBezTo>
                  <a:pt x="6865620" y="6405245"/>
                  <a:pt x="6715125" y="6405245"/>
                  <a:pt x="6623685" y="6313805"/>
                </a:cubicBezTo>
                <a:cubicBezTo>
                  <a:pt x="6532245" y="6222365"/>
                  <a:pt x="6532245" y="6071870"/>
                  <a:pt x="6623685" y="5980430"/>
                </a:cubicBezTo>
                <a:lnTo>
                  <a:pt x="6988810" y="5615305"/>
                </a:lnTo>
                <a:cubicBezTo>
                  <a:pt x="7080250" y="5523865"/>
                  <a:pt x="7080250" y="5373370"/>
                  <a:pt x="6988810" y="5281930"/>
                </a:cubicBezTo>
                <a:cubicBezTo>
                  <a:pt x="6897370" y="5190490"/>
                  <a:pt x="6746875" y="5190490"/>
                  <a:pt x="6655435" y="5281930"/>
                </a:cubicBezTo>
                <a:lnTo>
                  <a:pt x="5079365" y="6858000"/>
                </a:lnTo>
                <a:lnTo>
                  <a:pt x="6619875" y="6858000"/>
                </a:lnTo>
                <a:lnTo>
                  <a:pt x="7569200" y="5908675"/>
                </a:lnTo>
                <a:cubicBezTo>
                  <a:pt x="7660640" y="5817235"/>
                  <a:pt x="7811135" y="5817235"/>
                  <a:pt x="7902575" y="5908675"/>
                </a:cubicBezTo>
                <a:cubicBezTo>
                  <a:pt x="7994015" y="6000115"/>
                  <a:pt x="7994015" y="6150610"/>
                  <a:pt x="7902575" y="6242050"/>
                </a:cubicBezTo>
                <a:lnTo>
                  <a:pt x="7286625" y="6858000"/>
                </a:lnTo>
                <a:lnTo>
                  <a:pt x="12192000" y="6858000"/>
                </a:lnTo>
                <a:lnTo>
                  <a:pt x="12192000" y="0"/>
                </a:lnTo>
                <a:lnTo>
                  <a:pt x="6600825" y="0"/>
                </a:lnTo>
                <a:close/>
                <a:moveTo>
                  <a:pt x="10761345" y="2509520"/>
                </a:moveTo>
                <a:lnTo>
                  <a:pt x="10201275" y="3069590"/>
                </a:lnTo>
                <a:cubicBezTo>
                  <a:pt x="10109835" y="3161030"/>
                  <a:pt x="9959340" y="3161030"/>
                  <a:pt x="9867900" y="3069590"/>
                </a:cubicBezTo>
                <a:cubicBezTo>
                  <a:pt x="9776460" y="2978150"/>
                  <a:pt x="9776460" y="2827655"/>
                  <a:pt x="9867900" y="2736215"/>
                </a:cubicBezTo>
                <a:lnTo>
                  <a:pt x="10427970" y="2176145"/>
                </a:lnTo>
                <a:cubicBezTo>
                  <a:pt x="10519410" y="2084705"/>
                  <a:pt x="10669905" y="2084705"/>
                  <a:pt x="10761345" y="2176145"/>
                </a:cubicBezTo>
                <a:cubicBezTo>
                  <a:pt x="10852785" y="2267585"/>
                  <a:pt x="10852785" y="2418080"/>
                  <a:pt x="10761345" y="2509520"/>
                </a:cubicBezTo>
                <a:close/>
                <a:moveTo>
                  <a:pt x="11226165" y="2045335"/>
                </a:moveTo>
                <a:cubicBezTo>
                  <a:pt x="11134725" y="2136775"/>
                  <a:pt x="10984230" y="2136775"/>
                  <a:pt x="10892790" y="2045335"/>
                </a:cubicBezTo>
                <a:cubicBezTo>
                  <a:pt x="10801350" y="1953895"/>
                  <a:pt x="10801350" y="1803400"/>
                  <a:pt x="10892790" y="1711960"/>
                </a:cubicBezTo>
                <a:cubicBezTo>
                  <a:pt x="10984230" y="1620520"/>
                  <a:pt x="11134725" y="1620520"/>
                  <a:pt x="11226165" y="1711960"/>
                </a:cubicBezTo>
                <a:cubicBezTo>
                  <a:pt x="11317605" y="1803400"/>
                  <a:pt x="11317605" y="1953260"/>
                  <a:pt x="11226165" y="2045335"/>
                </a:cubicBezTo>
                <a:close/>
              </a:path>
            </a:pathLst>
          </a:custGeom>
          <a:solidFill>
            <a:srgbClr val="061A22">
              <a:alpha val="173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25"/>
          <p:cNvSpPr/>
          <p:nvPr/>
        </p:nvSpPr>
        <p:spPr>
          <a:xfrm>
            <a:off x="8608500" y="4608000"/>
            <a:ext cx="383100" cy="383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ig pattern">
  <p:cSld name="BLANK_1_1">
    <p:spTree>
      <p:nvGrpSpPr>
        <p:cNvPr id="755" name="Shape 755"/>
        <p:cNvGrpSpPr/>
        <p:nvPr/>
      </p:nvGrpSpPr>
      <p:grpSpPr>
        <a:xfrm>
          <a:off x="0" y="0"/>
          <a:ext cx="0" cy="0"/>
          <a:chOff x="0" y="0"/>
          <a:chExt cx="0" cy="0"/>
        </a:xfrm>
      </p:grpSpPr>
      <p:sp>
        <p:nvSpPr>
          <p:cNvPr id="756" name="Google Shape;756;p2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57" name="Google Shape;757;p26"/>
          <p:cNvSpPr/>
          <p:nvPr/>
        </p:nvSpPr>
        <p:spPr>
          <a:xfrm>
            <a:off x="3877329" y="869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58" name="Google Shape;758;p26"/>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59" name="Google Shape;759;p26"/>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0" name="Google Shape;760;p26"/>
          <p:cNvSpPr/>
          <p:nvPr/>
        </p:nvSpPr>
        <p:spPr>
          <a:xfrm rot="-1974315">
            <a:off x="1073775" y="40828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1" name="Google Shape;761;p26"/>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2" name="Google Shape;762;p26"/>
          <p:cNvSpPr/>
          <p:nvPr/>
        </p:nvSpPr>
        <p:spPr>
          <a:xfrm>
            <a:off x="8577162" y="951325"/>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3" name="Google Shape;763;p26"/>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4" name="Google Shape;764;p26"/>
          <p:cNvSpPr/>
          <p:nvPr/>
        </p:nvSpPr>
        <p:spPr>
          <a:xfrm rot="-3375824">
            <a:off x="8529405" y="42317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5" name="Google Shape;765;p26"/>
          <p:cNvSpPr/>
          <p:nvPr/>
        </p:nvSpPr>
        <p:spPr>
          <a:xfrm rot="3011666">
            <a:off x="3176487" y="4336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6" name="Google Shape;766;p26"/>
          <p:cNvSpPr/>
          <p:nvPr/>
        </p:nvSpPr>
        <p:spPr>
          <a:xfrm rot="2196195">
            <a:off x="6620200" y="3736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7" name="Google Shape;767;p26"/>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8" name="Google Shape;768;p26"/>
          <p:cNvSpPr/>
          <p:nvPr/>
        </p:nvSpPr>
        <p:spPr>
          <a:xfrm>
            <a:off x="397765" y="122092"/>
            <a:ext cx="557022" cy="619824"/>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69" name="Google Shape;769;p26"/>
          <p:cNvSpPr/>
          <p:nvPr/>
        </p:nvSpPr>
        <p:spPr>
          <a:xfrm>
            <a:off x="1635736" y="451563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0" name="Google Shape;770;p26"/>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1" name="Google Shape;771;p26"/>
          <p:cNvSpPr/>
          <p:nvPr/>
        </p:nvSpPr>
        <p:spPr>
          <a:xfrm rot="1185294">
            <a:off x="4798350" y="4216901"/>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2" name="Google Shape;772;p26"/>
          <p:cNvSpPr/>
          <p:nvPr/>
        </p:nvSpPr>
        <p:spPr>
          <a:xfrm>
            <a:off x="954787" y="598452"/>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3" name="Google Shape;773;p26"/>
          <p:cNvSpPr/>
          <p:nvPr/>
        </p:nvSpPr>
        <p:spPr>
          <a:xfrm>
            <a:off x="7934146" y="3052342"/>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4" name="Google Shape;774;p26"/>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5" name="Google Shape;775;p26"/>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6" name="Google Shape;776;p26"/>
          <p:cNvSpPr/>
          <p:nvPr/>
        </p:nvSpPr>
        <p:spPr>
          <a:xfrm>
            <a:off x="6114462" y="4565394"/>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77" name="Google Shape;777;p26"/>
          <p:cNvGrpSpPr/>
          <p:nvPr/>
        </p:nvGrpSpPr>
        <p:grpSpPr>
          <a:xfrm rot="-2302891">
            <a:off x="692341" y="1703380"/>
            <a:ext cx="657775" cy="386116"/>
            <a:chOff x="1429156" y="1387535"/>
            <a:chExt cx="657769" cy="386112"/>
          </a:xfrm>
        </p:grpSpPr>
        <p:sp>
          <p:nvSpPr>
            <p:cNvPr id="778" name="Google Shape;778;p2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9" name="Google Shape;779;p2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80" name="Google Shape;780;p26"/>
          <p:cNvSpPr/>
          <p:nvPr/>
        </p:nvSpPr>
        <p:spPr>
          <a:xfrm rot="-1696692">
            <a:off x="7912035" y="1565241"/>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1" name="Google Shape;781;p26"/>
          <p:cNvSpPr/>
          <p:nvPr/>
        </p:nvSpPr>
        <p:spPr>
          <a:xfrm>
            <a:off x="573535" y="2390406"/>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82" name="Google Shape;782;p26"/>
          <p:cNvGrpSpPr/>
          <p:nvPr/>
        </p:nvGrpSpPr>
        <p:grpSpPr>
          <a:xfrm>
            <a:off x="243202" y="3418115"/>
            <a:ext cx="376916" cy="455685"/>
            <a:chOff x="1010452" y="1144365"/>
            <a:chExt cx="376916" cy="455685"/>
          </a:xfrm>
        </p:grpSpPr>
        <p:sp>
          <p:nvSpPr>
            <p:cNvPr id="783" name="Google Shape;783;p2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4" name="Google Shape;784;p2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85" name="Google Shape;785;p26"/>
          <p:cNvSpPr/>
          <p:nvPr/>
        </p:nvSpPr>
        <p:spPr>
          <a:xfrm rot="-1109260">
            <a:off x="7931505" y="391934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6" name="Google Shape;786;p26"/>
          <p:cNvSpPr/>
          <p:nvPr/>
        </p:nvSpPr>
        <p:spPr>
          <a:xfrm>
            <a:off x="6730123" y="37134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7" name="Google Shape;787;p26"/>
          <p:cNvSpPr/>
          <p:nvPr/>
        </p:nvSpPr>
        <p:spPr>
          <a:xfrm rot="1799564">
            <a:off x="7269683"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8" name="Google Shape;788;p26"/>
          <p:cNvSpPr/>
          <p:nvPr/>
        </p:nvSpPr>
        <p:spPr>
          <a:xfrm>
            <a:off x="8073205" y="696414"/>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9" name="Google Shape;789;p26"/>
          <p:cNvSpPr/>
          <p:nvPr/>
        </p:nvSpPr>
        <p:spPr>
          <a:xfrm>
            <a:off x="7347687" y="-80809"/>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0" name="Google Shape;790;p26"/>
          <p:cNvSpPr/>
          <p:nvPr/>
        </p:nvSpPr>
        <p:spPr>
          <a:xfrm>
            <a:off x="4940628" y="97286"/>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1" name="Google Shape;791;p26"/>
          <p:cNvSpPr/>
          <p:nvPr/>
        </p:nvSpPr>
        <p:spPr>
          <a:xfrm rot="-1245048">
            <a:off x="8307364" y="202336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2" name="Google Shape;792;p26"/>
          <p:cNvSpPr/>
          <p:nvPr/>
        </p:nvSpPr>
        <p:spPr>
          <a:xfrm>
            <a:off x="140849" y="1398976"/>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3" name="Google Shape;793;p26"/>
          <p:cNvSpPr/>
          <p:nvPr/>
        </p:nvSpPr>
        <p:spPr>
          <a:xfrm>
            <a:off x="2529725" y="4393751"/>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4" name="Google Shape;794;p26"/>
          <p:cNvSpPr/>
          <p:nvPr/>
        </p:nvSpPr>
        <p:spPr>
          <a:xfrm>
            <a:off x="774575" y="13431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5" name="Google Shape;795;p26"/>
          <p:cNvSpPr/>
          <p:nvPr/>
        </p:nvSpPr>
        <p:spPr>
          <a:xfrm>
            <a:off x="8496852" y="3855727"/>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6" name="Google Shape;796;p26"/>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7" name="Google Shape;797;p26"/>
          <p:cNvSpPr/>
          <p:nvPr/>
        </p:nvSpPr>
        <p:spPr>
          <a:xfrm>
            <a:off x="8748502" y="3358539"/>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8" name="Google Shape;798;p26"/>
          <p:cNvSpPr/>
          <p:nvPr/>
        </p:nvSpPr>
        <p:spPr>
          <a:xfrm rot="9304419">
            <a:off x="3675875" y="4374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9" name="Google Shape;799;p26"/>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0" name="Google Shape;800;p26"/>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1" name="Google Shape;801;p26"/>
          <p:cNvSpPr/>
          <p:nvPr/>
        </p:nvSpPr>
        <p:spPr>
          <a:xfrm>
            <a:off x="1334256" y="146271"/>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2" name="Google Shape;802;p26"/>
          <p:cNvSpPr/>
          <p:nvPr/>
        </p:nvSpPr>
        <p:spPr>
          <a:xfrm>
            <a:off x="7558457" y="39810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3" name="Google Shape;803;p26"/>
          <p:cNvSpPr/>
          <p:nvPr/>
        </p:nvSpPr>
        <p:spPr>
          <a:xfrm>
            <a:off x="527433" y="3050947"/>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4" name="Google Shape;804;p26"/>
          <p:cNvSpPr/>
          <p:nvPr/>
        </p:nvSpPr>
        <p:spPr>
          <a:xfrm>
            <a:off x="8754662" y="277217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5" name="Google Shape;805;p26"/>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06" name="Google Shape;806;p26"/>
          <p:cNvGrpSpPr/>
          <p:nvPr/>
        </p:nvGrpSpPr>
        <p:grpSpPr>
          <a:xfrm>
            <a:off x="6967170" y="4176956"/>
            <a:ext cx="216066" cy="276377"/>
            <a:chOff x="6422295" y="3351500"/>
            <a:chExt cx="252856" cy="323399"/>
          </a:xfrm>
        </p:grpSpPr>
        <p:sp>
          <p:nvSpPr>
            <p:cNvPr id="807" name="Google Shape;807;p2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8" name="Google Shape;808;p2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09" name="Google Shape;809;p26"/>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10" name="Google Shape;810;p26"/>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11" name="Google Shape;811;p26"/>
          <p:cNvGrpSpPr/>
          <p:nvPr/>
        </p:nvGrpSpPr>
        <p:grpSpPr>
          <a:xfrm>
            <a:off x="791252" y="4630083"/>
            <a:ext cx="229693" cy="293080"/>
            <a:chOff x="6793660" y="3322411"/>
            <a:chExt cx="268804" cy="342944"/>
          </a:xfrm>
        </p:grpSpPr>
        <p:sp>
          <p:nvSpPr>
            <p:cNvPr id="812" name="Google Shape;812;p2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13" name="Google Shape;813;p2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14" name="Google Shape;814;p2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15" name="Google Shape;815;p26"/>
          <p:cNvSpPr/>
          <p:nvPr/>
        </p:nvSpPr>
        <p:spPr>
          <a:xfrm>
            <a:off x="4708237" y="588128"/>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16" name="Google Shape;816;p26"/>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17" name="Google Shape;817;p26"/>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18" name="Google Shape;818;p26"/>
          <p:cNvSpPr/>
          <p:nvPr/>
        </p:nvSpPr>
        <p:spPr>
          <a:xfrm rot="-2221343">
            <a:off x="830946" y="3628653"/>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5"/>
        </a:solidFill>
      </p:bgPr>
    </p:bg>
    <p:spTree>
      <p:nvGrpSpPr>
        <p:cNvPr id="175"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9" name="Google Shape;239;p4"/>
          <p:cNvSpPr txBox="1"/>
          <p:nvPr>
            <p:ph idx="1" type="body"/>
          </p:nvPr>
        </p:nvSpPr>
        <p:spPr>
          <a:xfrm>
            <a:off x="2052200" y="1253925"/>
            <a:ext cx="5039700" cy="2675100"/>
          </a:xfrm>
          <a:prstGeom prst="rect">
            <a:avLst/>
          </a:prstGeom>
        </p:spPr>
        <p:txBody>
          <a:bodyPr anchorCtr="0" anchor="t" bIns="0" lIns="0" spcFirstLastPara="1" rIns="0" wrap="square" tIns="0">
            <a:noAutofit/>
          </a:bodyPr>
          <a:lstStyle>
            <a:lvl1pPr indent="-457200" lvl="0" marL="457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1pPr>
            <a:lvl2pPr indent="-457200" lvl="1" marL="914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2pPr>
            <a:lvl3pPr indent="-457200" lvl="2" marL="1371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3pPr>
            <a:lvl4pPr indent="-457200" lvl="3" marL="1828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4pPr>
            <a:lvl5pPr indent="-457200" lvl="4" marL="22860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5pPr>
            <a:lvl6pPr indent="-457200" lvl="5" marL="2743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6pPr>
            <a:lvl7pPr indent="-457200" lvl="6" marL="3200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7pPr>
            <a:lvl8pPr indent="-457200" lvl="7" marL="3657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8pPr>
            <a:lvl9pPr indent="-457200" lvl="8" marL="4114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9pPr>
          </a:lstStyle>
          <a:p/>
        </p:txBody>
      </p:sp>
      <p:sp>
        <p:nvSpPr>
          <p:cNvPr id="240" name="Google Shape;240;p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2" name="Google Shape;302;p5"/>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04" name="Google Shape;304;p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5"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6" name="Google Shape;366;p6"/>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7" name="Google Shape;367;p6"/>
          <p:cNvSpPr txBox="1"/>
          <p:nvPr>
            <p:ph idx="1" type="body"/>
          </p:nvPr>
        </p:nvSpPr>
        <p:spPr>
          <a:xfrm>
            <a:off x="1028375"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8" name="Google Shape;368;p6"/>
          <p:cNvSpPr txBox="1"/>
          <p:nvPr>
            <p:ph idx="2" type="body"/>
          </p:nvPr>
        </p:nvSpPr>
        <p:spPr>
          <a:xfrm>
            <a:off x="4675573"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9" name="Google Shape;369;p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70"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31" name="Google Shape;431;p7"/>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2" name="Google Shape;432;p7"/>
          <p:cNvSpPr txBox="1"/>
          <p:nvPr>
            <p:ph idx="1" type="body"/>
          </p:nvPr>
        </p:nvSpPr>
        <p:spPr>
          <a:xfrm>
            <a:off x="1028375"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3" name="Google Shape;433;p7"/>
          <p:cNvSpPr txBox="1"/>
          <p:nvPr>
            <p:ph idx="2" type="body"/>
          </p:nvPr>
        </p:nvSpPr>
        <p:spPr>
          <a:xfrm>
            <a:off x="3439718"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4" name="Google Shape;434;p7"/>
          <p:cNvSpPr txBox="1"/>
          <p:nvPr>
            <p:ph idx="3" type="body"/>
          </p:nvPr>
        </p:nvSpPr>
        <p:spPr>
          <a:xfrm>
            <a:off x="5851061"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5" name="Google Shape;435;p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6"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7" name="Google Shape;497;p8"/>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8" name="Google Shape;498;p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9" name="Shape 499"/>
        <p:cNvGrpSpPr/>
        <p:nvPr/>
      </p:nvGrpSpPr>
      <p:grpSpPr>
        <a:xfrm>
          <a:off x="0" y="0"/>
          <a:ext cx="0" cy="0"/>
          <a:chOff x="0" y="0"/>
          <a:chExt cx="0" cy="0"/>
        </a:xfrm>
      </p:grpSpPr>
      <p:sp>
        <p:nvSpPr>
          <p:cNvPr id="500" name="Google Shape;500;p9"/>
          <p:cNvSpPr txBox="1"/>
          <p:nvPr>
            <p:ph idx="1" type="body"/>
          </p:nvPr>
        </p:nvSpPr>
        <p:spPr>
          <a:xfrm>
            <a:off x="1619425" y="4348000"/>
            <a:ext cx="5905200" cy="2769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400"/>
              <a:buNone/>
              <a:defRPr sz="1400"/>
            </a:lvl1pPr>
          </a:lstStyle>
          <a:p/>
        </p:txBody>
      </p:sp>
      <p:sp>
        <p:nvSpPr>
          <p:cNvPr id="501" name="Google Shape;501;p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2" name="Shape 562"/>
        <p:cNvGrpSpPr/>
        <p:nvPr/>
      </p:nvGrpSpPr>
      <p:grpSpPr>
        <a:xfrm>
          <a:off x="0" y="0"/>
          <a:ext cx="0" cy="0"/>
          <a:chOff x="0" y="0"/>
          <a:chExt cx="0" cy="0"/>
        </a:xfrm>
      </p:grpSpPr>
      <p:sp>
        <p:nvSpPr>
          <p:cNvPr id="563" name="Google Shape;563;p1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
              <a:alphaModFix/>
            </a:blip>
            <a:srcRect b="0" l="0" r="0" t="0"/>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 name="Google Shape;17;p1"/>
          <p:cNvSpPr txBox="1"/>
          <p:nvPr>
            <p:ph type="title"/>
          </p:nvPr>
        </p:nvSpPr>
        <p:spPr>
          <a:xfrm>
            <a:off x="1028375" y="662026"/>
            <a:ext cx="7087200" cy="5502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1pPr>
            <a:lvl2pPr lvl="1"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2pPr>
            <a:lvl3pPr lvl="2"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3pPr>
            <a:lvl4pPr lvl="3"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4pPr>
            <a:lvl5pPr lvl="4"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5pPr>
            <a:lvl6pPr lvl="5"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6pPr>
            <a:lvl7pPr lvl="6"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7pPr>
            <a:lvl8pPr lvl="7"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8pPr>
            <a:lvl9pPr lvl="8"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9pPr>
          </a:lstStyle>
          <a:p/>
        </p:txBody>
      </p:sp>
      <p:sp>
        <p:nvSpPr>
          <p:cNvPr id="18" name="Google Shape;18;p1"/>
          <p:cNvSpPr txBox="1"/>
          <p:nvPr>
            <p:ph idx="12" type="sldNum"/>
          </p:nvPr>
        </p:nvSpPr>
        <p:spPr>
          <a:xfrm>
            <a:off x="4297625" y="4749850"/>
            <a:ext cx="548700" cy="276900"/>
          </a:xfrm>
          <a:prstGeom prst="rect">
            <a:avLst/>
          </a:prstGeom>
          <a:noFill/>
          <a:ln>
            <a:noFill/>
          </a:ln>
        </p:spPr>
        <p:txBody>
          <a:bodyPr anchorCtr="0" anchor="ctr" bIns="0" lIns="0" spcFirstLastPara="1" rIns="0" wrap="square" tIns="0">
            <a:noAutofit/>
          </a:bodyPr>
          <a:lstStyle>
            <a:lvl1pPr lvl="0" rtl="0" algn="ctr">
              <a:buNone/>
              <a:defRPr sz="1000">
                <a:solidFill>
                  <a:schemeClr val="dk2"/>
                </a:solidFill>
                <a:latin typeface="Quicksand"/>
                <a:ea typeface="Quicksand"/>
                <a:cs typeface="Quicksand"/>
                <a:sym typeface="Quicksand"/>
              </a:defRPr>
            </a:lvl1pPr>
            <a:lvl2pPr lvl="1" rtl="0" algn="ctr">
              <a:buNone/>
              <a:defRPr sz="1000">
                <a:solidFill>
                  <a:schemeClr val="dk2"/>
                </a:solidFill>
                <a:latin typeface="Quicksand"/>
                <a:ea typeface="Quicksand"/>
                <a:cs typeface="Quicksand"/>
                <a:sym typeface="Quicksand"/>
              </a:defRPr>
            </a:lvl2pPr>
            <a:lvl3pPr lvl="2" rtl="0" algn="ctr">
              <a:buNone/>
              <a:defRPr sz="1000">
                <a:solidFill>
                  <a:schemeClr val="dk2"/>
                </a:solidFill>
                <a:latin typeface="Quicksand"/>
                <a:ea typeface="Quicksand"/>
                <a:cs typeface="Quicksand"/>
                <a:sym typeface="Quicksand"/>
              </a:defRPr>
            </a:lvl3pPr>
            <a:lvl4pPr lvl="3" rtl="0" algn="ctr">
              <a:buNone/>
              <a:defRPr sz="1000">
                <a:solidFill>
                  <a:schemeClr val="dk2"/>
                </a:solidFill>
                <a:latin typeface="Quicksand"/>
                <a:ea typeface="Quicksand"/>
                <a:cs typeface="Quicksand"/>
                <a:sym typeface="Quicksand"/>
              </a:defRPr>
            </a:lvl4pPr>
            <a:lvl5pPr lvl="4" rtl="0" algn="ctr">
              <a:buNone/>
              <a:defRPr sz="1000">
                <a:solidFill>
                  <a:schemeClr val="dk2"/>
                </a:solidFill>
                <a:latin typeface="Quicksand"/>
                <a:ea typeface="Quicksand"/>
                <a:cs typeface="Quicksand"/>
                <a:sym typeface="Quicksand"/>
              </a:defRPr>
            </a:lvl5pPr>
            <a:lvl6pPr lvl="5" rtl="0" algn="ctr">
              <a:buNone/>
              <a:defRPr sz="1000">
                <a:solidFill>
                  <a:schemeClr val="dk2"/>
                </a:solidFill>
                <a:latin typeface="Quicksand"/>
                <a:ea typeface="Quicksand"/>
                <a:cs typeface="Quicksand"/>
                <a:sym typeface="Quicksand"/>
              </a:defRPr>
            </a:lvl6pPr>
            <a:lvl7pPr lvl="6" rtl="0" algn="ctr">
              <a:buNone/>
              <a:defRPr sz="1000">
                <a:solidFill>
                  <a:schemeClr val="dk2"/>
                </a:solidFill>
                <a:latin typeface="Quicksand"/>
                <a:ea typeface="Quicksand"/>
                <a:cs typeface="Quicksand"/>
                <a:sym typeface="Quicksand"/>
              </a:defRPr>
            </a:lvl7pPr>
            <a:lvl8pPr lvl="7" rtl="0" algn="ctr">
              <a:buNone/>
              <a:defRPr sz="1000">
                <a:solidFill>
                  <a:schemeClr val="dk2"/>
                </a:solidFill>
                <a:latin typeface="Quicksand"/>
                <a:ea typeface="Quicksand"/>
                <a:cs typeface="Quicksand"/>
                <a:sym typeface="Quicksand"/>
              </a:defRPr>
            </a:lvl8pPr>
            <a:lvl9pPr lvl="8" rtl="0" algn="ctr">
              <a:buNone/>
              <a:defRPr sz="1000">
                <a:solidFill>
                  <a:schemeClr val="dk2"/>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1"/>
          <p:cNvSpPr txBox="1"/>
          <p:nvPr>
            <p:ph idx="1" type="body"/>
          </p:nvPr>
        </p:nvSpPr>
        <p:spPr>
          <a:xfrm>
            <a:off x="1028375" y="1327952"/>
            <a:ext cx="7087200" cy="26832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indent="-342900" lvl="1" marL="9144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indent="-342900" lvl="2" marL="13716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indent="-342900" lvl="3" marL="18288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indent="-381000" lvl="4" marL="2286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indent="-381000" lvl="5" marL="27432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indent="-381000" lvl="6" marL="32004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indent="-381000" lvl="7" marL="36576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indent="-381000" lvl="8" marL="41148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690" name="Shape 690"/>
        <p:cNvGrpSpPr/>
        <p:nvPr/>
      </p:nvGrpSpPr>
      <p:grpSpPr>
        <a:xfrm>
          <a:off x="0" y="0"/>
          <a:ext cx="0" cy="0"/>
          <a:chOff x="0" y="0"/>
          <a:chExt cx="0" cy="0"/>
        </a:xfrm>
      </p:grpSpPr>
      <p:sp>
        <p:nvSpPr>
          <p:cNvPr id="691" name="Google Shape;691;p13"/>
          <p:cNvSpPr txBox="1"/>
          <p:nvPr>
            <p:ph idx="12" type="sldNum"/>
          </p:nvPr>
        </p:nvSpPr>
        <p:spPr>
          <a:xfrm>
            <a:off x="8608500" y="4608050"/>
            <a:ext cx="383100" cy="383100"/>
          </a:xfrm>
          <a:prstGeom prst="rect">
            <a:avLst/>
          </a:prstGeom>
          <a:noFill/>
          <a:ln>
            <a:noFill/>
          </a:ln>
        </p:spPr>
        <p:txBody>
          <a:bodyPr anchorCtr="0" anchor="ctr" bIns="0" lIns="0" spcFirstLastPara="1" rIns="0" wrap="square" tIns="0">
            <a:noAutofit/>
          </a:bodyPr>
          <a:lstStyle>
            <a:lvl1pPr lvl="0" rtl="0" algn="ctr">
              <a:buNone/>
              <a:defRPr b="1" sz="1200">
                <a:solidFill>
                  <a:schemeClr val="accent5"/>
                </a:solidFill>
                <a:latin typeface="Roboto Slab"/>
                <a:ea typeface="Roboto Slab"/>
                <a:cs typeface="Roboto Slab"/>
                <a:sym typeface="Roboto Slab"/>
              </a:defRPr>
            </a:lvl1pPr>
            <a:lvl2pPr lvl="1" rtl="0" algn="ctr">
              <a:buNone/>
              <a:defRPr b="1" sz="1200">
                <a:solidFill>
                  <a:schemeClr val="accent5"/>
                </a:solidFill>
                <a:latin typeface="Roboto Slab"/>
                <a:ea typeface="Roboto Slab"/>
                <a:cs typeface="Roboto Slab"/>
                <a:sym typeface="Roboto Slab"/>
              </a:defRPr>
            </a:lvl2pPr>
            <a:lvl3pPr lvl="2" rtl="0" algn="ctr">
              <a:buNone/>
              <a:defRPr b="1" sz="1200">
                <a:solidFill>
                  <a:schemeClr val="accent5"/>
                </a:solidFill>
                <a:latin typeface="Roboto Slab"/>
                <a:ea typeface="Roboto Slab"/>
                <a:cs typeface="Roboto Slab"/>
                <a:sym typeface="Roboto Slab"/>
              </a:defRPr>
            </a:lvl3pPr>
            <a:lvl4pPr lvl="3" rtl="0" algn="ctr">
              <a:buNone/>
              <a:defRPr b="1" sz="1200">
                <a:solidFill>
                  <a:schemeClr val="accent5"/>
                </a:solidFill>
                <a:latin typeface="Roboto Slab"/>
                <a:ea typeface="Roboto Slab"/>
                <a:cs typeface="Roboto Slab"/>
                <a:sym typeface="Roboto Slab"/>
              </a:defRPr>
            </a:lvl4pPr>
            <a:lvl5pPr lvl="4" rtl="0" algn="ctr">
              <a:buNone/>
              <a:defRPr b="1" sz="1200">
                <a:solidFill>
                  <a:schemeClr val="accent5"/>
                </a:solidFill>
                <a:latin typeface="Roboto Slab"/>
                <a:ea typeface="Roboto Slab"/>
                <a:cs typeface="Roboto Slab"/>
                <a:sym typeface="Roboto Slab"/>
              </a:defRPr>
            </a:lvl5pPr>
            <a:lvl6pPr lvl="5" rtl="0" algn="ctr">
              <a:buNone/>
              <a:defRPr b="1" sz="1200">
                <a:solidFill>
                  <a:schemeClr val="accent5"/>
                </a:solidFill>
                <a:latin typeface="Roboto Slab"/>
                <a:ea typeface="Roboto Slab"/>
                <a:cs typeface="Roboto Slab"/>
                <a:sym typeface="Roboto Slab"/>
              </a:defRPr>
            </a:lvl6pPr>
            <a:lvl7pPr lvl="6" rtl="0" algn="ctr">
              <a:buNone/>
              <a:defRPr b="1" sz="1200">
                <a:solidFill>
                  <a:schemeClr val="accent5"/>
                </a:solidFill>
                <a:latin typeface="Roboto Slab"/>
                <a:ea typeface="Roboto Slab"/>
                <a:cs typeface="Roboto Slab"/>
                <a:sym typeface="Roboto Slab"/>
              </a:defRPr>
            </a:lvl7pPr>
            <a:lvl8pPr lvl="7" rtl="0" algn="ctr">
              <a:buNone/>
              <a:defRPr b="1" sz="1200">
                <a:solidFill>
                  <a:schemeClr val="accent5"/>
                </a:solidFill>
                <a:latin typeface="Roboto Slab"/>
                <a:ea typeface="Roboto Slab"/>
                <a:cs typeface="Roboto Slab"/>
                <a:sym typeface="Roboto Slab"/>
              </a:defRPr>
            </a:lvl8pPr>
            <a:lvl9pPr lvl="8" rtl="0" algn="ctr">
              <a:buNone/>
              <a:defRPr b="1" sz="1200">
                <a:solidFill>
                  <a:schemeClr val="accent5"/>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
        <p:nvSpPr>
          <p:cNvPr id="692" name="Google Shape;692;p13"/>
          <p:cNvSpPr txBox="1"/>
          <p:nvPr>
            <p:ph type="title"/>
          </p:nvPr>
        </p:nvSpPr>
        <p:spPr>
          <a:xfrm>
            <a:off x="855300" y="836000"/>
            <a:ext cx="74334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1pPr>
            <a:lvl2pPr lvl="1"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2pPr>
            <a:lvl3pPr lvl="2"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3pPr>
            <a:lvl4pPr lvl="3"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4pPr>
            <a:lvl5pPr lvl="4"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5pPr>
            <a:lvl6pPr lvl="5"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6pPr>
            <a:lvl7pPr lvl="6"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7pPr>
            <a:lvl8pPr lvl="7"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8pPr>
            <a:lvl9pPr lvl="8" rtl="0">
              <a:lnSpc>
                <a:spcPct val="90000"/>
              </a:lnSpc>
              <a:spcBef>
                <a:spcPts val="0"/>
              </a:spcBef>
              <a:spcAft>
                <a:spcPts val="0"/>
              </a:spcAft>
              <a:buClr>
                <a:schemeClr val="accent2"/>
              </a:buClr>
              <a:buSzPts val="3200"/>
              <a:buFont typeface="Roboto Slab"/>
              <a:buNone/>
              <a:defRPr b="1" sz="3200">
                <a:solidFill>
                  <a:schemeClr val="accent2"/>
                </a:solidFill>
                <a:latin typeface="Roboto Slab"/>
                <a:ea typeface="Roboto Slab"/>
                <a:cs typeface="Roboto Slab"/>
                <a:sym typeface="Roboto Slab"/>
              </a:defRPr>
            </a:lvl9pPr>
          </a:lstStyle>
          <a:p/>
        </p:txBody>
      </p:sp>
      <p:sp>
        <p:nvSpPr>
          <p:cNvPr id="693" name="Google Shape;693;p13"/>
          <p:cNvSpPr txBox="1"/>
          <p:nvPr>
            <p:ph idx="1" type="body"/>
          </p:nvPr>
        </p:nvSpPr>
        <p:spPr>
          <a:xfrm>
            <a:off x="855300" y="1353947"/>
            <a:ext cx="74334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accent1"/>
              </a:buClr>
              <a:buSzPts val="2400"/>
              <a:buFont typeface="Roboto Light"/>
              <a:buChar char="●"/>
              <a:defRPr sz="2400">
                <a:solidFill>
                  <a:schemeClr val="dk1"/>
                </a:solidFill>
                <a:latin typeface="Roboto Light"/>
                <a:ea typeface="Roboto Light"/>
                <a:cs typeface="Roboto Light"/>
                <a:sym typeface="Roboto Light"/>
              </a:defRPr>
            </a:lvl1pPr>
            <a:lvl2pPr indent="-381000" lvl="1" marL="914400" rtl="0">
              <a:lnSpc>
                <a:spcPct val="115000"/>
              </a:lnSpc>
              <a:spcBef>
                <a:spcPts val="0"/>
              </a:spcBef>
              <a:spcAft>
                <a:spcPts val="0"/>
              </a:spcAft>
              <a:buClr>
                <a:schemeClr val="accent1"/>
              </a:buClr>
              <a:buSzPts val="2400"/>
              <a:buFont typeface="Roboto Light"/>
              <a:buChar char="○"/>
              <a:defRPr sz="2400">
                <a:solidFill>
                  <a:schemeClr val="dk1"/>
                </a:solidFill>
                <a:latin typeface="Roboto Light"/>
                <a:ea typeface="Roboto Light"/>
                <a:cs typeface="Roboto Light"/>
                <a:sym typeface="Roboto Light"/>
              </a:defRPr>
            </a:lvl2pPr>
            <a:lvl3pPr indent="-381000" lvl="2" marL="13716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3pPr>
            <a:lvl4pPr indent="-381000" lvl="3" marL="18288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4pPr>
            <a:lvl5pPr indent="-381000" lvl="4" marL="2286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5pPr>
            <a:lvl6pPr indent="-381000" lvl="5" marL="27432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6pPr>
            <a:lvl7pPr indent="-381000" lvl="6" marL="32004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7pPr>
            <a:lvl8pPr indent="-381000" lvl="7" marL="36576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8pPr>
            <a:lvl9pPr indent="-381000" lvl="8" marL="41148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hyperlink" Target="http://www.youtube.com/watch?v=Bl7zy9sBgoE"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www.youtube.com/watch?v=nW5GZy58XDs" TargetMode="Externa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hyperlink" Target="http://www.youtube.com/watch?v=Wffq1k2mIXM"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www.youtube.com/watch?v=-2YJPGea94E"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hyperlink" Target="http://www.youtube.com/watch?v=gSfPje2jWnQ"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hyperlink" Target="http://www.youtube.com/watch?v=td8jDWH6I6s" TargetMode="Externa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www.youtube.com/watch?v=9Gf15kWJSmE" TargetMode="Externa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hyperlink" Target="http://www.youtube.com/watch?v=XrL7cL5FsIY" TargetMode="Externa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www.youtube.com/watch?v=tW7csRfd3V0" TargetMode="External"/><Relationship Id="rId5" Type="http://schemas.openxmlformats.org/officeDocument/2006/relationships/hyperlink" Target="https://www.youtube.com/watch?v=tW7csRfd3V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hyperlink" Target="http://www.youtube.com/watch?v=gVoerU3BpdU"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www.youtube.com/watch?v=BkTSC-Dl3AY" TargetMode="Externa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youtube.com/watch?v=w6aKmv8d00w"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hyperlink" Target="http://www.youtube.com/watch?v=13bY-Ws420I"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hyperlink" Target="http://www.youtube.com/watch?v=vHIgteRIUbs"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hyperlink" Target="http://www.youtube.com/watch?v=BlafxpsEB2s"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hyperlink" Target="http://www.youtube.com/watch?v=IjoHtMK9UUs"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27"/>
          <p:cNvSpPr txBox="1"/>
          <p:nvPr>
            <p:ph type="ctrTitle"/>
          </p:nvPr>
        </p:nvSpPr>
        <p:spPr>
          <a:xfrm>
            <a:off x="2049050" y="1140800"/>
            <a:ext cx="4919400" cy="741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6000">
                <a:solidFill>
                  <a:schemeClr val="accent4"/>
                </a:solidFill>
              </a:rPr>
              <a:t>What is OBOB?</a:t>
            </a:r>
            <a:endParaRPr sz="6000"/>
          </a:p>
        </p:txBody>
      </p:sp>
      <p:sp>
        <p:nvSpPr>
          <p:cNvPr id="824" name="Google Shape;824;p27"/>
          <p:cNvSpPr txBox="1"/>
          <p:nvPr>
            <p:ph idx="1" type="subTitle"/>
          </p:nvPr>
        </p:nvSpPr>
        <p:spPr>
          <a:xfrm>
            <a:off x="836275" y="1852825"/>
            <a:ext cx="7626600" cy="2691900"/>
          </a:xfrm>
          <a:prstGeom prst="rect">
            <a:avLst/>
          </a:prstGeom>
          <a:solidFill>
            <a:srgbClr val="FFFFFF"/>
          </a:solidFill>
        </p:spPr>
        <p:txBody>
          <a:bodyPr anchorCtr="0" anchor="t" bIns="0" lIns="0" spcFirstLastPara="1" rIns="0" wrap="square" tIns="0">
            <a:noAutofit/>
          </a:bodyPr>
          <a:lstStyle/>
          <a:p>
            <a:pPr indent="0" lvl="0" marL="0" rtl="0" algn="ctr">
              <a:spcBef>
                <a:spcPts val="0"/>
              </a:spcBef>
              <a:spcAft>
                <a:spcPts val="0"/>
              </a:spcAft>
              <a:buNone/>
            </a:pPr>
            <a:r>
              <a:rPr b="1" lang="en">
                <a:solidFill>
                  <a:schemeClr val="accent3"/>
                </a:solidFill>
              </a:rPr>
              <a:t>OBOB stands for Oregon Battle of the Books!</a:t>
            </a:r>
            <a:endParaRPr b="1">
              <a:solidFill>
                <a:schemeClr val="accent3"/>
              </a:solidFill>
            </a:endParaRPr>
          </a:p>
          <a:p>
            <a:pPr indent="0" lvl="0" marL="0" rtl="0" algn="ctr">
              <a:spcBef>
                <a:spcPts val="0"/>
              </a:spcBef>
              <a:spcAft>
                <a:spcPts val="0"/>
              </a:spcAft>
              <a:buNone/>
            </a:pPr>
            <a:r>
              <a:rPr lang="en"/>
              <a:t>The Battle of the Books is a friendly reading competition. You will get into teams of 4-5 students and read a list of 16 books. You do NOT have to read all 16 unless you want to! I suggest reading about 4 or 5 of the books. To battle, your team will compete against one other team answering questions about the books from the list. Let’s take a look at the books!!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893" name="Shape 893"/>
        <p:cNvGrpSpPr/>
        <p:nvPr/>
      </p:nvGrpSpPr>
      <p:grpSpPr>
        <a:xfrm>
          <a:off x="0" y="0"/>
          <a:ext cx="0" cy="0"/>
          <a:chOff x="0" y="0"/>
          <a:chExt cx="0" cy="0"/>
        </a:xfrm>
      </p:grpSpPr>
      <p:sp>
        <p:nvSpPr>
          <p:cNvPr id="894" name="Google Shape;894;p36"/>
          <p:cNvSpPr txBox="1"/>
          <p:nvPr>
            <p:ph idx="4294967295" type="body"/>
          </p:nvPr>
        </p:nvSpPr>
        <p:spPr>
          <a:xfrm>
            <a:off x="136875" y="174950"/>
            <a:ext cx="4233000" cy="17028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b="1" lang="en" sz="2800">
                <a:latin typeface="Roboto Slab"/>
                <a:ea typeface="Roboto Slab"/>
                <a:cs typeface="Roboto Slab"/>
                <a:sym typeface="Roboto Slab"/>
              </a:rPr>
              <a:t>Slider by Pete Hautman</a:t>
            </a:r>
            <a:endParaRPr b="1" sz="2800">
              <a:latin typeface="Roboto Slab"/>
              <a:ea typeface="Roboto Slab"/>
              <a:cs typeface="Roboto Slab"/>
              <a:sym typeface="Roboto Slab"/>
            </a:endParaRPr>
          </a:p>
          <a:p>
            <a:pPr indent="0" lvl="0" marL="0" rtl="0" algn="ctr">
              <a:lnSpc>
                <a:spcPct val="100000"/>
              </a:lnSpc>
              <a:spcBef>
                <a:spcPts val="0"/>
              </a:spcBef>
              <a:spcAft>
                <a:spcPts val="0"/>
              </a:spcAft>
              <a:buNone/>
            </a:pPr>
            <a:r>
              <a:t/>
            </a:r>
            <a:endParaRPr b="1" sz="4300">
              <a:latin typeface="Amatic SC"/>
              <a:ea typeface="Amatic SC"/>
              <a:cs typeface="Amatic SC"/>
              <a:sym typeface="Amatic SC"/>
            </a:endParaRPr>
          </a:p>
          <a:p>
            <a:pPr indent="0" lvl="0" marL="0" rtl="0" algn="ctr">
              <a:lnSpc>
                <a:spcPct val="100000"/>
              </a:lnSpc>
              <a:spcBef>
                <a:spcPts val="0"/>
              </a:spcBef>
              <a:spcAft>
                <a:spcPts val="0"/>
              </a:spcAft>
              <a:buNone/>
            </a:pPr>
            <a:r>
              <a:t/>
            </a:r>
            <a:endParaRPr b="1" sz="4300">
              <a:latin typeface="Amatic SC"/>
              <a:ea typeface="Amatic SC"/>
              <a:cs typeface="Amatic SC"/>
              <a:sym typeface="Amatic SC"/>
            </a:endParaRPr>
          </a:p>
        </p:txBody>
      </p:sp>
      <p:sp>
        <p:nvSpPr>
          <p:cNvPr id="895" name="Google Shape;895;p36"/>
          <p:cNvSpPr txBox="1"/>
          <p:nvPr/>
        </p:nvSpPr>
        <p:spPr>
          <a:xfrm>
            <a:off x="93575" y="838575"/>
            <a:ext cx="45042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F1111"/>
                </a:solidFill>
                <a:latin typeface="Quicksand"/>
                <a:ea typeface="Quicksand"/>
                <a:cs typeface="Quicksand"/>
                <a:sym typeface="Quicksand"/>
              </a:rPr>
              <a:t>David can eat an entire sixteen-inch pepperoni pizza in four minutes and thirty-six seconds. Not bad. But he knows he can do better. In fact, he’ll have to do better: he’s going to compete in the Super Pigorino Bowl, the world’s greatest pizza-eating contest, and he has to win it, because he borrowed his mom’s credit card and accidentally spent $2,000 on it. So he really needs that prize money. Like, yesterday. As if training to be a competitive eater weren’t enough, he’s also got to keep an eye on his little brother, Mal (who, if the family believed in labels, would be labeled autistic, but they don’t, so they just label him Mal). And don’t even get started on the new weirdness going on between his two best friends, Cyn and HeyMan. Master talent Pete Hautman has cooked up a rich narrative shot through with equal parts humor and tenderness, and the result is a middle-grade novel too delicious to put down.</a:t>
            </a:r>
            <a:endParaRPr b="1">
              <a:solidFill>
                <a:srgbClr val="FFFFFF"/>
              </a:solidFill>
              <a:latin typeface="Quicksand"/>
              <a:ea typeface="Quicksand"/>
              <a:cs typeface="Quicksand"/>
              <a:sym typeface="Quicksand"/>
            </a:endParaRPr>
          </a:p>
        </p:txBody>
      </p:sp>
      <p:pic>
        <p:nvPicPr>
          <p:cNvPr id="896" name="Google Shape;896;p36" title="Slider by Pete Hautman | Book Trailer">
            <a:hlinkClick r:id="rId3"/>
          </p:cNvPr>
          <p:cNvPicPr preferRelativeResize="0"/>
          <p:nvPr/>
        </p:nvPicPr>
        <p:blipFill>
          <a:blip r:embed="rId4">
            <a:alphaModFix/>
          </a:blip>
          <a:stretch>
            <a:fillRect/>
          </a:stretch>
        </p:blipFill>
        <p:spPr>
          <a:xfrm>
            <a:off x="4730100" y="981213"/>
            <a:ext cx="4241425" cy="31810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1000"/>
                                        <p:tgtEl>
                                          <p:spTgt spid="8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37"/>
          <p:cNvSpPr txBox="1"/>
          <p:nvPr>
            <p:ph type="title"/>
          </p:nvPr>
        </p:nvSpPr>
        <p:spPr>
          <a:xfrm>
            <a:off x="3385400" y="-138725"/>
            <a:ext cx="5633100" cy="1392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800">
                <a:solidFill>
                  <a:schemeClr val="accent2"/>
                </a:solidFill>
              </a:rPr>
              <a:t>Taylor Before and After</a:t>
            </a:r>
            <a:endParaRPr sz="3800">
              <a:solidFill>
                <a:schemeClr val="accent2"/>
              </a:solidFill>
            </a:endParaRPr>
          </a:p>
          <a:p>
            <a:pPr indent="0" lvl="0" marL="0" rtl="0" algn="l">
              <a:spcBef>
                <a:spcPts val="0"/>
              </a:spcBef>
              <a:spcAft>
                <a:spcPts val="0"/>
              </a:spcAft>
              <a:buNone/>
            </a:pPr>
            <a:r>
              <a:rPr lang="en" sz="3800">
                <a:solidFill>
                  <a:schemeClr val="accent2"/>
                </a:solidFill>
              </a:rPr>
              <a:t>by Jennie Englund</a:t>
            </a:r>
            <a:endParaRPr sz="3800">
              <a:solidFill>
                <a:schemeClr val="accent2"/>
              </a:solidFill>
            </a:endParaRPr>
          </a:p>
        </p:txBody>
      </p:sp>
      <p:sp>
        <p:nvSpPr>
          <p:cNvPr id="902" name="Google Shape;902;p37"/>
          <p:cNvSpPr txBox="1"/>
          <p:nvPr>
            <p:ph idx="1" type="body"/>
          </p:nvPr>
        </p:nvSpPr>
        <p:spPr>
          <a:xfrm>
            <a:off x="3385400" y="1341650"/>
            <a:ext cx="5563200" cy="2421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100">
                <a:solidFill>
                  <a:srgbClr val="0F1111"/>
                </a:solidFill>
              </a:rPr>
              <a:t>In journal entries alternating between two timelines―before and after a tragic accident―Jennie Englund's heartfelt coming-of-age story, Taylor Before and After follows the year that changes one girl’s life forever.</a:t>
            </a:r>
            <a:endParaRPr b="1" sz="1100">
              <a:solidFill>
                <a:srgbClr val="0F1111"/>
              </a:solidFill>
            </a:endParaRPr>
          </a:p>
          <a:p>
            <a:pPr indent="0" lvl="0" marL="0" rtl="0" algn="l">
              <a:spcBef>
                <a:spcPts val="600"/>
              </a:spcBef>
              <a:spcAft>
                <a:spcPts val="0"/>
              </a:spcAft>
              <a:buNone/>
            </a:pPr>
            <a:r>
              <a:rPr b="1" lang="en" sz="1100">
                <a:solidFill>
                  <a:srgbClr val="0F1111"/>
                </a:solidFill>
              </a:rPr>
              <a:t>Before, Taylor Harper is finally popular, sitting with the cool kids at lunch, and maybe, just maybe, getting invited to the biggest, most exclusive party of the year.</a:t>
            </a:r>
            <a:endParaRPr b="1" sz="1100">
              <a:solidFill>
                <a:srgbClr val="0F1111"/>
              </a:solidFill>
            </a:endParaRPr>
          </a:p>
          <a:p>
            <a:pPr indent="0" lvl="0" marL="0" rtl="0" algn="l">
              <a:spcBef>
                <a:spcPts val="600"/>
              </a:spcBef>
              <a:spcAft>
                <a:spcPts val="0"/>
              </a:spcAft>
              <a:buNone/>
            </a:pPr>
            <a:r>
              <a:rPr b="1" lang="en" sz="1100">
                <a:solidFill>
                  <a:srgbClr val="0F1111"/>
                </a:solidFill>
              </a:rPr>
              <a:t>After, no one talks to her.</a:t>
            </a:r>
            <a:endParaRPr b="1" sz="1100">
              <a:solidFill>
                <a:srgbClr val="0F1111"/>
              </a:solidFill>
            </a:endParaRPr>
          </a:p>
          <a:p>
            <a:pPr indent="0" lvl="0" marL="0" rtl="0" algn="l">
              <a:spcBef>
                <a:spcPts val="600"/>
              </a:spcBef>
              <a:spcAft>
                <a:spcPts val="0"/>
              </a:spcAft>
              <a:buNone/>
            </a:pPr>
            <a:r>
              <a:rPr b="1" lang="en" sz="1100">
                <a:solidFill>
                  <a:srgbClr val="0F1111"/>
                </a:solidFill>
              </a:rPr>
              <a:t>Before, she’s friends with Brielle Branson, the coolest girl in school.</a:t>
            </a:r>
            <a:endParaRPr b="1" sz="1100">
              <a:solidFill>
                <a:srgbClr val="0F1111"/>
              </a:solidFill>
            </a:endParaRPr>
          </a:p>
          <a:p>
            <a:pPr indent="0" lvl="0" marL="0" rtl="0" algn="l">
              <a:spcBef>
                <a:spcPts val="600"/>
              </a:spcBef>
              <a:spcAft>
                <a:spcPts val="0"/>
              </a:spcAft>
              <a:buNone/>
            </a:pPr>
            <a:r>
              <a:rPr b="1" lang="en" sz="1100">
                <a:solidFill>
                  <a:srgbClr val="0F1111"/>
                </a:solidFill>
              </a:rPr>
              <a:t>After, Brielle has become a bully, and Taylor’s her favorite target.</a:t>
            </a:r>
            <a:endParaRPr b="1" sz="1100">
              <a:solidFill>
                <a:srgbClr val="0F1111"/>
              </a:solidFill>
            </a:endParaRPr>
          </a:p>
          <a:p>
            <a:pPr indent="0" lvl="0" marL="0" rtl="0" algn="l">
              <a:spcBef>
                <a:spcPts val="600"/>
              </a:spcBef>
              <a:spcAft>
                <a:spcPts val="0"/>
              </a:spcAft>
              <a:buNone/>
            </a:pPr>
            <a:r>
              <a:rPr b="1" lang="en" sz="1100">
                <a:solidFill>
                  <a:srgbClr val="0F1111"/>
                </a:solidFill>
              </a:rPr>
              <a:t>Before, home isn’t perfect, but at least her family is together.</a:t>
            </a:r>
            <a:endParaRPr b="1" sz="1100">
              <a:solidFill>
                <a:srgbClr val="0F1111"/>
              </a:solidFill>
            </a:endParaRPr>
          </a:p>
          <a:p>
            <a:pPr indent="0" lvl="0" marL="0" rtl="0" algn="l">
              <a:spcBef>
                <a:spcPts val="600"/>
              </a:spcBef>
              <a:spcAft>
                <a:spcPts val="0"/>
              </a:spcAft>
              <a:buNone/>
            </a:pPr>
            <a:r>
              <a:rPr b="1" lang="en" sz="1100">
                <a:solidFill>
                  <a:srgbClr val="0F1111"/>
                </a:solidFill>
              </a:rPr>
              <a:t>After, Mom won’t get out of bed, Dad won’t stop yelling, and Eli...</a:t>
            </a:r>
            <a:endParaRPr b="1" sz="1100">
              <a:solidFill>
                <a:srgbClr val="0F1111"/>
              </a:solidFill>
            </a:endParaRPr>
          </a:p>
          <a:p>
            <a:pPr indent="0" lvl="0" marL="0" rtl="0" algn="l">
              <a:spcBef>
                <a:spcPts val="600"/>
              </a:spcBef>
              <a:spcAft>
                <a:spcPts val="0"/>
              </a:spcAft>
              <a:buNone/>
            </a:pPr>
            <a:r>
              <a:rPr b="1" lang="en" sz="1100">
                <a:solidFill>
                  <a:srgbClr val="0F1111"/>
                </a:solidFill>
              </a:rPr>
              <a:t>Eli’s gone.</a:t>
            </a:r>
            <a:endParaRPr b="1" sz="1100">
              <a:solidFill>
                <a:srgbClr val="0F1111"/>
              </a:solidFill>
            </a:endParaRPr>
          </a:p>
          <a:p>
            <a:pPr indent="0" lvl="0" marL="0" rtl="0" algn="l">
              <a:spcBef>
                <a:spcPts val="600"/>
              </a:spcBef>
              <a:spcAft>
                <a:spcPts val="0"/>
              </a:spcAft>
              <a:buNone/>
            </a:pPr>
            <a:r>
              <a:rPr b="1" lang="en" sz="1100">
                <a:solidFill>
                  <a:srgbClr val="0F1111"/>
                </a:solidFill>
              </a:rPr>
              <a:t>Through everything, Taylor has her notebook, a diary of the year that one fatal accident tears her life apart. In entries alternating between the first and second semester of her eighth-grade year, she navigates joy and grief, gain and loss, hope and depression.</a:t>
            </a:r>
            <a:endParaRPr b="1" sz="1100">
              <a:solidFill>
                <a:srgbClr val="0F1111"/>
              </a:solidFill>
            </a:endParaRPr>
          </a:p>
          <a:p>
            <a:pPr indent="0" lvl="0" marL="0" rtl="0" algn="l">
              <a:spcBef>
                <a:spcPts val="600"/>
              </a:spcBef>
              <a:spcAft>
                <a:spcPts val="0"/>
              </a:spcAft>
              <a:buNone/>
            </a:pPr>
            <a:r>
              <a:t/>
            </a:r>
            <a:endParaRPr b="1" sz="1100"/>
          </a:p>
        </p:txBody>
      </p:sp>
      <p:sp>
        <p:nvSpPr>
          <p:cNvPr id="903" name="Google Shape;903;p37"/>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In this six minute video, author Jennie Englund sets up the award-winning novel. Book can be purchased here and here: &#10;&#10;https://www.amazon.com/Taylor-Before-After-Jennie-Englund/dp/1250763320 &#10;&#10;https://www.indiebound.org/book/9781250763327" id="904" name="Google Shape;904;p37" title="Pre-reading Clip: TAYLOR BEFORE &amp; AFTER author Jennie Englund introduces story, setting &amp; structure">
            <a:hlinkClick r:id="rId3"/>
          </p:cNvPr>
          <p:cNvPicPr preferRelativeResize="0"/>
          <p:nvPr/>
        </p:nvPicPr>
        <p:blipFill>
          <a:blip r:embed="rId4">
            <a:alphaModFix/>
          </a:blip>
          <a:stretch>
            <a:fillRect/>
          </a:stretch>
        </p:blipFill>
        <p:spPr>
          <a:xfrm>
            <a:off x="152400" y="1416525"/>
            <a:ext cx="3080600" cy="2310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1000"/>
                                        <p:tgtEl>
                                          <p:spTgt spid="9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38"/>
          <p:cNvSpPr txBox="1"/>
          <p:nvPr>
            <p:ph type="title"/>
          </p:nvPr>
        </p:nvSpPr>
        <p:spPr>
          <a:xfrm>
            <a:off x="176500" y="-79875"/>
            <a:ext cx="5346900" cy="1302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accent4"/>
                </a:solidFill>
              </a:rPr>
              <a:t>The Total Eclipse of Nestor Lopez by Adrianna Cuevas</a:t>
            </a:r>
            <a:endParaRPr>
              <a:solidFill>
                <a:schemeClr val="accent4"/>
              </a:solidFill>
            </a:endParaRPr>
          </a:p>
        </p:txBody>
      </p:sp>
      <p:sp>
        <p:nvSpPr>
          <p:cNvPr id="910" name="Google Shape;910;p38"/>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11" name="Google Shape;911;p38"/>
          <p:cNvSpPr txBox="1"/>
          <p:nvPr/>
        </p:nvSpPr>
        <p:spPr>
          <a:xfrm>
            <a:off x="269650" y="1332025"/>
            <a:ext cx="49374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F1111"/>
                </a:solidFill>
                <a:latin typeface="Quicksand"/>
                <a:ea typeface="Quicksand"/>
                <a:cs typeface="Quicksand"/>
                <a:sym typeface="Quicksand"/>
              </a:rPr>
              <a:t>All Nestor Lopez wants is to live in one place for more than a few months and have dinner with his dad.</a:t>
            </a:r>
            <a:endParaRPr b="1" sz="1200">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sz="1200">
              <a:solidFill>
                <a:srgbClr val="0F1111"/>
              </a:solidFill>
              <a:latin typeface="Quicksand"/>
              <a:ea typeface="Quicksand"/>
              <a:cs typeface="Quicksand"/>
              <a:sym typeface="Quicksand"/>
            </a:endParaRPr>
          </a:p>
          <a:p>
            <a:pPr indent="0" lvl="0" marL="0" rtl="0" algn="l">
              <a:spcBef>
                <a:spcPts val="0"/>
              </a:spcBef>
              <a:spcAft>
                <a:spcPts val="0"/>
              </a:spcAft>
              <a:buNone/>
            </a:pPr>
            <a:r>
              <a:rPr b="1" lang="en" sz="1200">
                <a:solidFill>
                  <a:srgbClr val="0F1111"/>
                </a:solidFill>
                <a:latin typeface="Quicksand"/>
                <a:ea typeface="Quicksand"/>
                <a:cs typeface="Quicksand"/>
                <a:sym typeface="Quicksand"/>
              </a:rPr>
              <a:t>When he and his mother move to a new town to live with his grandmother after his dad’s latest deployment, Nestor plans to lay low. He definitely doesn’t want to anyone find out his deepest secret: that he can talk to animals.</a:t>
            </a:r>
            <a:endParaRPr b="1" sz="1200">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sz="1200">
              <a:solidFill>
                <a:srgbClr val="0F1111"/>
              </a:solidFill>
              <a:latin typeface="Quicksand"/>
              <a:ea typeface="Quicksand"/>
              <a:cs typeface="Quicksand"/>
              <a:sym typeface="Quicksand"/>
            </a:endParaRPr>
          </a:p>
          <a:p>
            <a:pPr indent="0" lvl="0" marL="0" rtl="0" algn="l">
              <a:spcBef>
                <a:spcPts val="0"/>
              </a:spcBef>
              <a:spcAft>
                <a:spcPts val="0"/>
              </a:spcAft>
              <a:buNone/>
            </a:pPr>
            <a:r>
              <a:rPr b="1" lang="en" sz="1200">
                <a:solidFill>
                  <a:srgbClr val="0F1111"/>
                </a:solidFill>
                <a:latin typeface="Quicksand"/>
                <a:ea typeface="Quicksand"/>
                <a:cs typeface="Quicksand"/>
                <a:sym typeface="Quicksand"/>
              </a:rPr>
              <a:t>But when the animals in his new town start disappearing, Nestor's grandmother becomes the prime suspect after she is spotted in the woods where they were last seen. As Nestor investigates the source of the disappearances, he learns that they are being seized by a tule vieja―a witch who can absorb an animal’s powers by biting it during a solar eclipse. And the next eclipse is just around the corner…</a:t>
            </a:r>
            <a:endParaRPr b="1" sz="1200">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sz="1200">
              <a:solidFill>
                <a:srgbClr val="0F1111"/>
              </a:solidFill>
              <a:latin typeface="Quicksand"/>
              <a:ea typeface="Quicksand"/>
              <a:cs typeface="Quicksand"/>
              <a:sym typeface="Quicksand"/>
            </a:endParaRPr>
          </a:p>
          <a:p>
            <a:pPr indent="0" lvl="0" marL="0" rtl="0" algn="l">
              <a:spcBef>
                <a:spcPts val="0"/>
              </a:spcBef>
              <a:spcAft>
                <a:spcPts val="0"/>
              </a:spcAft>
              <a:buNone/>
            </a:pPr>
            <a:r>
              <a:rPr b="1" lang="en" sz="1200">
                <a:solidFill>
                  <a:srgbClr val="0F1111"/>
                </a:solidFill>
                <a:latin typeface="Quicksand"/>
                <a:ea typeface="Quicksand"/>
                <a:cs typeface="Quicksand"/>
                <a:sym typeface="Quicksand"/>
              </a:rPr>
              <a:t>Now it’s up to Nestor’s extraordinary ability and his new friends to catch the tule vieja―and save a place he might just call home.</a:t>
            </a:r>
            <a:endParaRPr b="1" sz="1200">
              <a:latin typeface="Quicksand"/>
              <a:ea typeface="Quicksand"/>
              <a:cs typeface="Quicksand"/>
              <a:sym typeface="Quicksand"/>
            </a:endParaRPr>
          </a:p>
        </p:txBody>
      </p:sp>
      <p:pic>
        <p:nvPicPr>
          <p:cNvPr descr="Learn about The Total Eclipse of Nestor Lopez and why I wrote the story." id="912" name="Google Shape;912;p38" title="The Total Eclipse of Nestor Lopez- Introduction">
            <a:hlinkClick r:id="rId3"/>
          </p:cNvPr>
          <p:cNvPicPr preferRelativeResize="0"/>
          <p:nvPr/>
        </p:nvPicPr>
        <p:blipFill>
          <a:blip r:embed="rId4">
            <a:alphaModFix/>
          </a:blip>
          <a:stretch>
            <a:fillRect/>
          </a:stretch>
        </p:blipFill>
        <p:spPr>
          <a:xfrm>
            <a:off x="5359450" y="1362088"/>
            <a:ext cx="3632150" cy="27241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39"/>
          <p:cNvSpPr txBox="1"/>
          <p:nvPr>
            <p:ph type="title"/>
          </p:nvPr>
        </p:nvSpPr>
        <p:spPr>
          <a:xfrm>
            <a:off x="3385400" y="775675"/>
            <a:ext cx="5633100" cy="1392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solidFill>
                  <a:schemeClr val="accent2"/>
                </a:solidFill>
              </a:rPr>
              <a:t>Brown Girl Dreaming</a:t>
            </a:r>
            <a:endParaRPr sz="4000">
              <a:solidFill>
                <a:schemeClr val="accent2"/>
              </a:solidFill>
            </a:endParaRPr>
          </a:p>
          <a:p>
            <a:pPr indent="0" lvl="0" marL="0" rtl="0" algn="l">
              <a:spcBef>
                <a:spcPts val="0"/>
              </a:spcBef>
              <a:spcAft>
                <a:spcPts val="0"/>
              </a:spcAft>
              <a:buNone/>
            </a:pPr>
            <a:r>
              <a:rPr lang="en" sz="4000">
                <a:solidFill>
                  <a:schemeClr val="accent2"/>
                </a:solidFill>
              </a:rPr>
              <a:t>by Jacqueline woodson</a:t>
            </a:r>
            <a:endParaRPr sz="4000">
              <a:solidFill>
                <a:schemeClr val="accent2"/>
              </a:solidFill>
            </a:endParaRPr>
          </a:p>
        </p:txBody>
      </p:sp>
      <p:sp>
        <p:nvSpPr>
          <p:cNvPr id="918" name="Google Shape;918;p39"/>
          <p:cNvSpPr txBox="1"/>
          <p:nvPr>
            <p:ph idx="1" type="body"/>
          </p:nvPr>
        </p:nvSpPr>
        <p:spPr>
          <a:xfrm>
            <a:off x="3385400" y="2103650"/>
            <a:ext cx="5563200" cy="2421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400">
                <a:solidFill>
                  <a:srgbClr val="0F1111"/>
                </a:solidFill>
              </a:rPr>
              <a:t>Raised in South Carolina and New York, Woodson always felt halfway home in each place. In vivid poems, she shares what it was like to grow up as an African American in the 1960s and 1970s, living with the remnants of Jim Crow and her growing awareness of the Civil Rights movement. Touching and powerful, each poem is both accessible and emotionally charged, each line a glimpse into a child’s soul as she searches for her place in the world. Woodson’s eloquent poetry also reflects the joy of finding her voice through writing stories, despite the fact that she struggled with reading as a child. Her love of stories inspired her and stayed with her, creating the first sparks of the gifted writer she was to become.</a:t>
            </a:r>
            <a:endParaRPr b="1" sz="1400">
              <a:solidFill>
                <a:srgbClr val="0F1111"/>
              </a:solidFill>
            </a:endParaRPr>
          </a:p>
          <a:p>
            <a:pPr indent="0" lvl="0" marL="0" rtl="0" algn="l">
              <a:spcBef>
                <a:spcPts val="600"/>
              </a:spcBef>
              <a:spcAft>
                <a:spcPts val="0"/>
              </a:spcAft>
              <a:buNone/>
            </a:pPr>
            <a:r>
              <a:t/>
            </a:r>
            <a:endParaRPr b="1" sz="1100"/>
          </a:p>
        </p:txBody>
      </p:sp>
      <p:sp>
        <p:nvSpPr>
          <p:cNvPr id="919" name="Google Shape;919;p39"/>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Jacqueline Woodson, one of today's finest writers, tells the moving story of her childhood in mesmerizing verse. &#10; &#10;Raised in South Carolina and New York, Woodson always felt halfway home in each place. In vivid poems, she shares what it was like to grow up as an African American in the 1960s and 1970s, living with the remnants of Jim Crow and her growing awareness of the Civil Rights movement. Touching and powerful, each poem is both accessible and emotionally charged, each line a glimpse into a child’s soul as she searches for her place in the world. Woodson’s eloquent poetry also reflects the joy of finding her voice through writing stories, despite the fact that she struggled with reading as a child. Her love of stories inspired her and stayed with her, creating the first sparks of the gifted writer she was to become.&#10; &#10;Praise for Jacqueline Woodson:&#10;Ms. Woodson writes with a sure understanding of the thoughts of young people, offering a poetic, eloquent narrative that is not simply a story . . . but a mature exploration of grown-up issues and self-discovery.”—The New York Times Book Review" id="920" name="Google Shape;920;p39" title="Jacqueline Woodson Brown Girl Dreaming Author Video">
            <a:hlinkClick r:id="rId3"/>
          </p:cNvPr>
          <p:cNvPicPr preferRelativeResize="0"/>
          <p:nvPr/>
        </p:nvPicPr>
        <p:blipFill>
          <a:blip r:embed="rId4">
            <a:alphaModFix/>
          </a:blip>
          <a:stretch>
            <a:fillRect/>
          </a:stretch>
        </p:blipFill>
        <p:spPr>
          <a:xfrm>
            <a:off x="152400" y="1416525"/>
            <a:ext cx="3080600" cy="2310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000"/>
                                        <p:tgtEl>
                                          <p:spTgt spid="9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40"/>
          <p:cNvSpPr txBox="1"/>
          <p:nvPr>
            <p:ph idx="4294967295" type="ctrTitle"/>
          </p:nvPr>
        </p:nvSpPr>
        <p:spPr>
          <a:xfrm>
            <a:off x="3660325" y="-116150"/>
            <a:ext cx="5311800" cy="1302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100">
                <a:solidFill>
                  <a:schemeClr val="accent1"/>
                </a:solidFill>
              </a:rPr>
              <a:t>We’re Not From Here </a:t>
            </a:r>
            <a:endParaRPr sz="4100">
              <a:solidFill>
                <a:schemeClr val="accent1"/>
              </a:solidFill>
            </a:endParaRPr>
          </a:p>
          <a:p>
            <a:pPr indent="0" lvl="0" marL="0" rtl="0" algn="l">
              <a:spcBef>
                <a:spcPts val="0"/>
              </a:spcBef>
              <a:spcAft>
                <a:spcPts val="0"/>
              </a:spcAft>
              <a:buNone/>
            </a:pPr>
            <a:r>
              <a:rPr lang="en" sz="4100">
                <a:solidFill>
                  <a:schemeClr val="accent1"/>
                </a:solidFill>
              </a:rPr>
              <a:t>by Geoff Rodkey</a:t>
            </a:r>
            <a:endParaRPr sz="4100">
              <a:solidFill>
                <a:schemeClr val="accent1"/>
              </a:solidFill>
            </a:endParaRPr>
          </a:p>
        </p:txBody>
      </p:sp>
      <p:sp>
        <p:nvSpPr>
          <p:cNvPr id="926" name="Google Shape;926;p40"/>
          <p:cNvSpPr txBox="1"/>
          <p:nvPr>
            <p:ph idx="4294967295" type="subTitle"/>
          </p:nvPr>
        </p:nvSpPr>
        <p:spPr>
          <a:xfrm>
            <a:off x="3573700" y="1212575"/>
            <a:ext cx="5398500" cy="46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400">
                <a:solidFill>
                  <a:srgbClr val="0F1111"/>
                </a:solidFill>
              </a:rPr>
              <a:t>The first time I heard about Planet Choom, we'd been on Mars for almost a year. But life on the Mars station was grim, and since Earth was no longer an option (we may have blown it up), it was time to find a new home.</a:t>
            </a:r>
            <a:endParaRPr b="1" sz="1400">
              <a:solidFill>
                <a:srgbClr val="0F1111"/>
              </a:solidFill>
            </a:endParaRPr>
          </a:p>
          <a:p>
            <a:pPr indent="0" lvl="0" marL="0" rtl="0" algn="l">
              <a:spcBef>
                <a:spcPts val="600"/>
              </a:spcBef>
              <a:spcAft>
                <a:spcPts val="0"/>
              </a:spcAft>
              <a:buNone/>
            </a:pPr>
            <a:r>
              <a:rPr b="1" lang="en" sz="1400">
                <a:solidFill>
                  <a:srgbClr val="0F1111"/>
                </a:solidFill>
              </a:rPr>
              <a:t>That's how we ended up on Choom with the Zhuri. They're very smart. They also look like giant mosquitoes. But that's not why it's so hard to live here. There's a lot that the Zhuri don't like: singing (just ask my sister, Ila), comedy (one joke got me sent to the principal's office), or any kind of emotion. The biggest problem, though? The Zhuri don't like us. And if humankind is going to survive, it's up to my family to change their minds. </a:t>
            </a:r>
            <a:endParaRPr b="1" sz="1400">
              <a:solidFill>
                <a:srgbClr val="0F1111"/>
              </a:solidFill>
            </a:endParaRPr>
          </a:p>
          <a:p>
            <a:pPr indent="0" lvl="0" marL="0" rtl="0" algn="l">
              <a:spcBef>
                <a:spcPts val="600"/>
              </a:spcBef>
              <a:spcAft>
                <a:spcPts val="0"/>
              </a:spcAft>
              <a:buNone/>
            </a:pPr>
            <a:r>
              <a:rPr b="1" lang="en" sz="1400">
                <a:solidFill>
                  <a:srgbClr val="0F1111"/>
                </a:solidFill>
              </a:rPr>
              <a:t>No pressure.</a:t>
            </a:r>
            <a:endParaRPr b="1" sz="1400">
              <a:solidFill>
                <a:srgbClr val="0F1111"/>
              </a:solidFill>
            </a:endParaRPr>
          </a:p>
        </p:txBody>
      </p:sp>
      <p:sp>
        <p:nvSpPr>
          <p:cNvPr id="927" name="Google Shape;927;p40"/>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We're Not From Here by Geoff Rodkey &#10;Book talk by Kari Ann St. Jean, Children's and Teen Services Manager at the Avon Free Public Library. &#10;Imagine being forced to move to a new planet where YOU are the alien! This is a science fiction story of starting over in a new place...on Planet Choom: we're the aliens. The navtive Zhuri don't like us. And if humankind is going to survive, it's up to my family to change their minds. No pressure." id="928" name="Google Shape;928;p40" title="We're Not From Here by Geoff Rodkey book talk">
            <a:hlinkClick r:id="rId3"/>
          </p:cNvPr>
          <p:cNvPicPr preferRelativeResize="0"/>
          <p:nvPr/>
        </p:nvPicPr>
        <p:blipFill>
          <a:blip r:embed="rId4">
            <a:alphaModFix/>
          </a:blip>
          <a:stretch>
            <a:fillRect/>
          </a:stretch>
        </p:blipFill>
        <p:spPr>
          <a:xfrm>
            <a:off x="227000" y="1418822"/>
            <a:ext cx="3074500" cy="2305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32" name="Shape 932"/>
        <p:cNvGrpSpPr/>
        <p:nvPr/>
      </p:nvGrpSpPr>
      <p:grpSpPr>
        <a:xfrm>
          <a:off x="0" y="0"/>
          <a:ext cx="0" cy="0"/>
          <a:chOff x="0" y="0"/>
          <a:chExt cx="0" cy="0"/>
        </a:xfrm>
      </p:grpSpPr>
      <p:sp>
        <p:nvSpPr>
          <p:cNvPr id="933" name="Google Shape;933;p41"/>
          <p:cNvSpPr txBox="1"/>
          <p:nvPr>
            <p:ph type="title"/>
          </p:nvPr>
        </p:nvSpPr>
        <p:spPr>
          <a:xfrm>
            <a:off x="229700" y="122800"/>
            <a:ext cx="4676400" cy="1324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300"/>
              <a:t>Tristan Strong Punches a Hole In the Sky By Kwame Mbalia</a:t>
            </a:r>
            <a:endParaRPr sz="3300"/>
          </a:p>
        </p:txBody>
      </p:sp>
      <p:sp>
        <p:nvSpPr>
          <p:cNvPr id="934" name="Google Shape;934;p41"/>
          <p:cNvSpPr txBox="1"/>
          <p:nvPr/>
        </p:nvSpPr>
        <p:spPr>
          <a:xfrm>
            <a:off x="229700" y="1414150"/>
            <a:ext cx="5378700" cy="372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50">
                <a:solidFill>
                  <a:srgbClr val="0F1111"/>
                </a:solidFill>
                <a:latin typeface="Quicksand"/>
                <a:ea typeface="Quicksand"/>
                <a:cs typeface="Quicksand"/>
                <a:sym typeface="Quicksand"/>
              </a:rPr>
              <a:t>Seventh grader Tristan Strong feels anything but strong ever since he failed to save his best friend when they were in a bus accident together. All he has left of Eddie is the journal his friend wrote stories in. Tristan is dreading the month he's going to spend on his grandparents' farm in Alabama, where he's being sent to heal from the tragedy.</a:t>
            </a:r>
            <a:endParaRPr b="1" sz="1150">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sz="1150">
              <a:solidFill>
                <a:srgbClr val="0F1111"/>
              </a:solidFill>
              <a:latin typeface="Quicksand"/>
              <a:ea typeface="Quicksand"/>
              <a:cs typeface="Quicksand"/>
              <a:sym typeface="Quicksand"/>
            </a:endParaRPr>
          </a:p>
          <a:p>
            <a:pPr indent="0" lvl="0" marL="0" rtl="0" algn="l">
              <a:spcBef>
                <a:spcPts val="0"/>
              </a:spcBef>
              <a:spcAft>
                <a:spcPts val="0"/>
              </a:spcAft>
              <a:buNone/>
            </a:pPr>
            <a:r>
              <a:rPr b="1" lang="en" sz="1150">
                <a:solidFill>
                  <a:srgbClr val="0F1111"/>
                </a:solidFill>
                <a:latin typeface="Quicksand"/>
                <a:ea typeface="Quicksand"/>
                <a:cs typeface="Quicksand"/>
                <a:sym typeface="Quicksand"/>
              </a:rPr>
              <a:t>But on his first night there, a sticky creature shows up in his bedroom and steals Eddie's notebook. Tristan chases after it--is that a doll?--and a tug-of-war ensues between them underneath a Bottle Tree. In a last attempt to wrestle the journal out of the creature's hands, Tristan punches the tree, accidentally ripping open a chasm into the MidPass, a volatile place with a burning sea, haunted bone ships, and iron monsters that are hunting the inhabitants of this world.</a:t>
            </a:r>
            <a:endParaRPr b="1" sz="1150">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sz="1150">
              <a:solidFill>
                <a:srgbClr val="0F1111"/>
              </a:solidFill>
              <a:latin typeface="Quicksand"/>
              <a:ea typeface="Quicksand"/>
              <a:cs typeface="Quicksand"/>
              <a:sym typeface="Quicksand"/>
            </a:endParaRPr>
          </a:p>
          <a:p>
            <a:pPr indent="0" lvl="0" marL="0" rtl="0" algn="l">
              <a:spcBef>
                <a:spcPts val="0"/>
              </a:spcBef>
              <a:spcAft>
                <a:spcPts val="0"/>
              </a:spcAft>
              <a:buNone/>
            </a:pPr>
            <a:r>
              <a:rPr b="1" lang="en" sz="1150">
                <a:solidFill>
                  <a:srgbClr val="0F1111"/>
                </a:solidFill>
                <a:latin typeface="Quicksand"/>
                <a:ea typeface="Quicksand"/>
                <a:cs typeface="Quicksand"/>
                <a:sym typeface="Quicksand"/>
              </a:rPr>
              <a:t>Tristan finds himself in the middle of a battle that has left black American folk heroes John Henry and Brer Rabbit exhausted. In order to get back home, Tristan and these new allies will need to entice the god Anansi, the Weaver, to come out of hiding and seal the hole in the sky. But bartering with the trickster Anansi always comes at a price.</a:t>
            </a:r>
            <a:endParaRPr b="1" sz="1150">
              <a:solidFill>
                <a:srgbClr val="0F1111"/>
              </a:solidFill>
              <a:latin typeface="Quicksand"/>
              <a:ea typeface="Quicksand"/>
              <a:cs typeface="Quicksand"/>
              <a:sym typeface="Quicksand"/>
            </a:endParaRPr>
          </a:p>
          <a:p>
            <a:pPr indent="0" lvl="0" marL="0" rtl="0" algn="l">
              <a:spcBef>
                <a:spcPts val="0"/>
              </a:spcBef>
              <a:spcAft>
                <a:spcPts val="0"/>
              </a:spcAft>
              <a:buNone/>
            </a:pPr>
            <a:r>
              <a:rPr b="1" lang="en" sz="1150">
                <a:solidFill>
                  <a:srgbClr val="0F1111"/>
                </a:solidFill>
                <a:latin typeface="Quicksand"/>
                <a:ea typeface="Quicksand"/>
                <a:cs typeface="Quicksand"/>
                <a:sym typeface="Quicksand"/>
              </a:rPr>
              <a:t>Can Tristan save this world before he loses more of the things he loves?</a:t>
            </a:r>
            <a:endParaRPr b="1">
              <a:solidFill>
                <a:srgbClr val="FFFFFF"/>
              </a:solidFill>
              <a:latin typeface="Quicksand"/>
              <a:ea typeface="Quicksand"/>
              <a:cs typeface="Quicksand"/>
              <a:sym typeface="Quicksand"/>
            </a:endParaRPr>
          </a:p>
        </p:txBody>
      </p:sp>
      <p:pic>
        <p:nvPicPr>
          <p:cNvPr descr="Kwame Mbalia and Rick Riordan chat about Tristan's world where African American folktales exist and are in conflict with West African gods. Tristan Strong Punches a Hole in the Sky is the next book in the Rick Riordan Imprint.&#10;&#10;Order Tristan Strong Punches a Hole in the Sky here: http://di.sn/60041BF8o&#10;&#10;SUBSCRIBE: http://di.sn/6008ETSRu&#10;&#10;About the book:&#10;Best-selling author Rick Riordan presents Kwame Mbalia’s epic fantasy, a middle grade American Gods set in a richly-imagined world populated with African American folk heroes and West African gods. Seventh grader Tristan Strong feels anything but strong ever since he failed to save his best friend when they were in a bus accident together. All he has left of Eddie is the journal his friend wrote stories in. Tristan is dreading the month he’s going to spend on his grandparents’ farm in Alabama, where he’s being sent to heal from the tragedy. But on his first night there, a sticky creature shows up in his bedroom and steals Eddie’s notebook. Tristan chases after it–is that a doll?–and a tug-of-war ensues between them underneath a Bottle Tree. In a last attempt to wrestle the journal out of the creature’s hands, Tristan punches the tree, accidentally ripping open a chasm into the MidPass, a volatile place with a burning sea, haunted bone ships, and iron monsters that are hunting the inhabitants of this world. Tristan finds himself in the middle of a battle that has left black American folk heroes John Henry and Brer Rabbit exhausted. In order to get back home, Tristan and these new allies will need to entice the god Anansi, the Weaver, to come out of hiding and seal the hole in the sky. But bartering with the trickster Anansi always comes at a price. Can Tristan save this world before he loses more of the things he loves?" id="935" name="Google Shape;935;p41" title="Rick and Kwame Talk Tristan Strong">
            <a:hlinkClick r:id="rId3"/>
          </p:cNvPr>
          <p:cNvPicPr preferRelativeResize="0"/>
          <p:nvPr/>
        </p:nvPicPr>
        <p:blipFill>
          <a:blip r:embed="rId4">
            <a:alphaModFix/>
          </a:blip>
          <a:stretch>
            <a:fillRect/>
          </a:stretch>
        </p:blipFill>
        <p:spPr>
          <a:xfrm>
            <a:off x="5740750" y="1526000"/>
            <a:ext cx="3230800" cy="242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42"/>
          <p:cNvSpPr txBox="1"/>
          <p:nvPr>
            <p:ph idx="1" type="body"/>
          </p:nvPr>
        </p:nvSpPr>
        <p:spPr>
          <a:xfrm>
            <a:off x="2464675" y="1238975"/>
            <a:ext cx="6672600" cy="7629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4200">
                <a:latin typeface="Roboto Slab"/>
                <a:ea typeface="Roboto Slab"/>
                <a:cs typeface="Roboto Slab"/>
                <a:sym typeface="Roboto Slab"/>
              </a:rPr>
              <a:t>When the Ground is Hard </a:t>
            </a:r>
            <a:endParaRPr sz="4200">
              <a:latin typeface="Roboto Slab"/>
              <a:ea typeface="Roboto Slab"/>
              <a:cs typeface="Roboto Slab"/>
              <a:sym typeface="Roboto Slab"/>
            </a:endParaRPr>
          </a:p>
          <a:p>
            <a:pPr indent="0" lvl="0" marL="0" rtl="0" algn="ctr">
              <a:spcBef>
                <a:spcPts val="600"/>
              </a:spcBef>
              <a:spcAft>
                <a:spcPts val="0"/>
              </a:spcAft>
              <a:buNone/>
            </a:pPr>
            <a:r>
              <a:rPr lang="en" sz="4200">
                <a:latin typeface="Roboto Slab"/>
                <a:ea typeface="Roboto Slab"/>
                <a:cs typeface="Roboto Slab"/>
                <a:sym typeface="Roboto Slab"/>
              </a:rPr>
              <a:t>by Malla Nunn</a:t>
            </a:r>
            <a:endParaRPr sz="4200">
              <a:latin typeface="Roboto Slab"/>
              <a:ea typeface="Roboto Slab"/>
              <a:cs typeface="Roboto Slab"/>
              <a:sym typeface="Roboto Slab"/>
            </a:endParaRPr>
          </a:p>
          <a:p>
            <a:pPr indent="0" lvl="0" marL="0" rtl="0" algn="ctr">
              <a:spcBef>
                <a:spcPts val="600"/>
              </a:spcBef>
              <a:spcAft>
                <a:spcPts val="0"/>
              </a:spcAft>
              <a:buNone/>
            </a:pPr>
            <a:r>
              <a:t/>
            </a:r>
            <a:endParaRPr sz="4500"/>
          </a:p>
          <a:p>
            <a:pPr indent="0" lvl="0" marL="0" rtl="0" algn="ctr">
              <a:spcBef>
                <a:spcPts val="600"/>
              </a:spcBef>
              <a:spcAft>
                <a:spcPts val="0"/>
              </a:spcAft>
              <a:buNone/>
            </a:pPr>
            <a:r>
              <a:t/>
            </a:r>
            <a:endParaRPr sz="4500"/>
          </a:p>
        </p:txBody>
      </p:sp>
      <p:sp>
        <p:nvSpPr>
          <p:cNvPr id="941" name="Google Shape;941;p42"/>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42" name="Google Shape;942;p42"/>
          <p:cNvSpPr txBox="1"/>
          <p:nvPr/>
        </p:nvSpPr>
        <p:spPr>
          <a:xfrm>
            <a:off x="3465025" y="1474900"/>
            <a:ext cx="55599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F1111"/>
                </a:solidFill>
                <a:latin typeface="Quicksand"/>
                <a:ea typeface="Quicksand"/>
                <a:cs typeface="Quicksand"/>
                <a:sym typeface="Quicksand"/>
              </a:rPr>
              <a:t>Adele Joubert loves being one of the popular girls at Keziah Christian Academy. She knows the upcoming semester at school is going to be great with her best friend Delia at her side. Then Delia dumps her for a new girl with more money, and Adele is forced to share a room with Lottie, the school pariah, who doesn't pray and defies teachers' orders.</a:t>
            </a:r>
            <a:endParaRPr b="1">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a:solidFill>
                <a:srgbClr val="0F1111"/>
              </a:solidFill>
              <a:latin typeface="Quicksand"/>
              <a:ea typeface="Quicksand"/>
              <a:cs typeface="Quicksand"/>
              <a:sym typeface="Quicksand"/>
            </a:endParaRPr>
          </a:p>
          <a:p>
            <a:pPr indent="0" lvl="0" marL="0" rtl="0" algn="l">
              <a:spcBef>
                <a:spcPts val="0"/>
              </a:spcBef>
              <a:spcAft>
                <a:spcPts val="0"/>
              </a:spcAft>
              <a:buNone/>
            </a:pPr>
            <a:r>
              <a:rPr b="1" lang="en">
                <a:solidFill>
                  <a:srgbClr val="0F1111"/>
                </a:solidFill>
                <a:latin typeface="Quicksand"/>
                <a:ea typeface="Quicksand"/>
                <a:cs typeface="Quicksand"/>
                <a:sym typeface="Quicksand"/>
              </a:rPr>
              <a:t>But as they share a copy of Jane Eyre, Lottie's gruff exterior and honesty grows on Adele, and Lottie learns to be a little sweeter. Together, they take on bullies and protect each other from the vindictive and prejudiced teachers. Then a boy goes missing on campus and Adele and Lottie must rely on each other to solve the mystery and along the way learn the true meaning of friendship.</a:t>
            </a:r>
            <a:endParaRPr b="1">
              <a:latin typeface="Quicksand"/>
              <a:ea typeface="Quicksand"/>
              <a:cs typeface="Quicksand"/>
              <a:sym typeface="Quicksand"/>
            </a:endParaRPr>
          </a:p>
        </p:txBody>
      </p:sp>
      <p:pic>
        <p:nvPicPr>
          <p:cNvPr descr="A stunning and heartrending mystery set in a Swaziland boarding school about two girls of different castes who bond over a shared copy of Jane Eyre. &#10;&#10;Adele loves being one of the popular girls at Keziah Christian Academy. She knows the upcoming semester at school will be great with her best friend Delia at her side. Then Delia dumps her for a new girl with more money, and Adele is forced to share a room with Lottie, the school pariah, who doesn't pray and defies teachers' orders. &#10;&#10;As they share a copy of Jane Eyre, Lottie's gruff exterior and honesty grow on Adele, and together they take on bullies and protect each other from the vindictive and prejudiced teachers. When a boy goes missing on campus, Adele and Lottie must work together to solve the mystery, in the process learning the true meaning of friendship." id="943" name="Google Shape;943;p42" title="Malla Nunn discusses her novel When the Ground is Hard">
            <a:hlinkClick r:id="rId3"/>
          </p:cNvPr>
          <p:cNvPicPr preferRelativeResize="0"/>
          <p:nvPr/>
        </p:nvPicPr>
        <p:blipFill>
          <a:blip r:embed="rId4">
            <a:alphaModFix/>
          </a:blip>
          <a:stretch>
            <a:fillRect/>
          </a:stretch>
        </p:blipFill>
        <p:spPr>
          <a:xfrm>
            <a:off x="162425" y="1890613"/>
            <a:ext cx="3160225" cy="23701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1000"/>
                                        <p:tgtEl>
                                          <p:spTgt spid="9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43"/>
          <p:cNvSpPr txBox="1"/>
          <p:nvPr>
            <p:ph type="title"/>
          </p:nvPr>
        </p:nvSpPr>
        <p:spPr>
          <a:xfrm>
            <a:off x="219400" y="-115775"/>
            <a:ext cx="6302400" cy="1371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200">
                <a:solidFill>
                  <a:schemeClr val="accent3"/>
                </a:solidFill>
              </a:rPr>
              <a:t>While I Was Away</a:t>
            </a:r>
            <a:endParaRPr sz="4200">
              <a:solidFill>
                <a:schemeClr val="accent3"/>
              </a:solidFill>
            </a:endParaRPr>
          </a:p>
          <a:p>
            <a:pPr indent="0" lvl="0" marL="0" rtl="0" algn="l">
              <a:spcBef>
                <a:spcPts val="0"/>
              </a:spcBef>
              <a:spcAft>
                <a:spcPts val="0"/>
              </a:spcAft>
              <a:buNone/>
            </a:pPr>
            <a:r>
              <a:rPr lang="en" sz="4200">
                <a:solidFill>
                  <a:schemeClr val="accent3"/>
                </a:solidFill>
              </a:rPr>
              <a:t>by Waka T. Brown</a:t>
            </a:r>
            <a:endParaRPr sz="4200">
              <a:solidFill>
                <a:schemeClr val="accent3"/>
              </a:solidFill>
            </a:endParaRPr>
          </a:p>
        </p:txBody>
      </p:sp>
      <p:sp>
        <p:nvSpPr>
          <p:cNvPr id="949" name="Google Shape;949;p43"/>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50" name="Google Shape;950;p43"/>
          <p:cNvSpPr txBox="1"/>
          <p:nvPr/>
        </p:nvSpPr>
        <p:spPr>
          <a:xfrm>
            <a:off x="229700" y="1256125"/>
            <a:ext cx="4773900" cy="369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rgbClr val="0F1111"/>
                </a:solidFill>
                <a:latin typeface="Quicksand"/>
                <a:ea typeface="Quicksand"/>
                <a:cs typeface="Quicksand"/>
                <a:sym typeface="Quicksand"/>
              </a:rPr>
              <a:t>When twelve-year-old Waka’s parents suspect she can’t understand the basic Japanese they speak to her, they make a drastic decision to send her to Tokyo to live for several months with her strict grandmother. Forced to say goodbye to her friends and what would have been her summer vacation, Waka is plucked from her straight-A-student life in rural Kansas and flown across the globe, where she faces the culture shock of a lifetime.</a:t>
            </a:r>
            <a:endParaRPr b="1" sz="1100">
              <a:solidFill>
                <a:srgbClr val="0F1111"/>
              </a:solidFill>
              <a:latin typeface="Quicksand"/>
              <a:ea typeface="Quicksand"/>
              <a:cs typeface="Quicksand"/>
              <a:sym typeface="Quicksand"/>
            </a:endParaRPr>
          </a:p>
          <a:p>
            <a:pPr indent="0" lvl="0" marL="0" rtl="0" algn="l">
              <a:lnSpc>
                <a:spcPct val="115000"/>
              </a:lnSpc>
              <a:spcBef>
                <a:spcPts val="1100"/>
              </a:spcBef>
              <a:spcAft>
                <a:spcPts val="0"/>
              </a:spcAft>
              <a:buNone/>
            </a:pPr>
            <a:r>
              <a:rPr b="1" lang="en" sz="1100">
                <a:solidFill>
                  <a:srgbClr val="0F1111"/>
                </a:solidFill>
                <a:latin typeface="Quicksand"/>
                <a:ea typeface="Quicksand"/>
                <a:cs typeface="Quicksand"/>
                <a:sym typeface="Quicksand"/>
              </a:rPr>
              <a:t>In Japan, Waka struggles with reading and writing in kanji, doesn’t quite mesh with her complicated and distant Obaasama, and gets made fun of by the students in her Japanese public-school classes. Even though this is the country her parents came from, Waka has never felt more like an outsider.</a:t>
            </a:r>
            <a:endParaRPr b="1" sz="1100">
              <a:solidFill>
                <a:srgbClr val="0F1111"/>
              </a:solidFill>
              <a:latin typeface="Quicksand"/>
              <a:ea typeface="Quicksand"/>
              <a:cs typeface="Quicksand"/>
              <a:sym typeface="Quicksand"/>
            </a:endParaRPr>
          </a:p>
          <a:p>
            <a:pPr indent="0" lvl="0" marL="0" rtl="0" algn="l">
              <a:lnSpc>
                <a:spcPct val="115000"/>
              </a:lnSpc>
              <a:spcBef>
                <a:spcPts val="1100"/>
              </a:spcBef>
              <a:spcAft>
                <a:spcPts val="0"/>
              </a:spcAft>
              <a:buNone/>
            </a:pPr>
            <a:r>
              <a:rPr b="1" lang="en" sz="1100">
                <a:solidFill>
                  <a:srgbClr val="0F1111"/>
                </a:solidFill>
                <a:latin typeface="Quicksand"/>
                <a:ea typeface="Quicksand"/>
                <a:cs typeface="Quicksand"/>
                <a:sym typeface="Quicksand"/>
              </a:rPr>
              <a:t>If she’s always been the “smart Japanese girl” in America but is now the “dumb foreigner” in Japan, where is home...and who will Waka be when she finds it?</a:t>
            </a:r>
            <a:endParaRPr b="1" sz="1100">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sz="1000">
              <a:latin typeface="Quicksand"/>
              <a:ea typeface="Quicksand"/>
              <a:cs typeface="Quicksand"/>
              <a:sym typeface="Quicksand"/>
            </a:endParaRPr>
          </a:p>
          <a:p>
            <a:pPr indent="0" lvl="0" marL="0" rtl="0" algn="l">
              <a:spcBef>
                <a:spcPts val="0"/>
              </a:spcBef>
              <a:spcAft>
                <a:spcPts val="0"/>
              </a:spcAft>
              <a:buNone/>
            </a:pPr>
            <a:r>
              <a:t/>
            </a:r>
            <a:endParaRPr b="1" sz="1000">
              <a:latin typeface="Quicksand"/>
              <a:ea typeface="Quicksand"/>
              <a:cs typeface="Quicksand"/>
              <a:sym typeface="Quicksand"/>
            </a:endParaRPr>
          </a:p>
        </p:txBody>
      </p:sp>
      <p:pic>
        <p:nvPicPr>
          <p:cNvPr descr="Book preview for While I Was Away" id="951" name="Google Shape;951;p43" title="While I Was Away by Waka T. Brown">
            <a:hlinkClick r:id="rId3"/>
          </p:cNvPr>
          <p:cNvPicPr preferRelativeResize="0"/>
          <p:nvPr/>
        </p:nvPicPr>
        <p:blipFill>
          <a:blip r:embed="rId4">
            <a:alphaModFix/>
          </a:blip>
          <a:stretch>
            <a:fillRect/>
          </a:stretch>
        </p:blipFill>
        <p:spPr>
          <a:xfrm>
            <a:off x="5128500" y="1172113"/>
            <a:ext cx="3732376" cy="2799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28"/>
          <p:cNvSpPr txBox="1"/>
          <p:nvPr>
            <p:ph type="title"/>
          </p:nvPr>
        </p:nvSpPr>
        <p:spPr>
          <a:xfrm>
            <a:off x="4015875" y="76575"/>
            <a:ext cx="4975800" cy="1389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300">
                <a:solidFill>
                  <a:schemeClr val="accent4"/>
                </a:solidFill>
              </a:rPr>
              <a:t>Amari and The Night Brothers </a:t>
            </a:r>
            <a:endParaRPr sz="3300">
              <a:solidFill>
                <a:schemeClr val="accent4"/>
              </a:solidFill>
            </a:endParaRPr>
          </a:p>
          <a:p>
            <a:pPr indent="0" lvl="0" marL="0" rtl="0" algn="ctr">
              <a:spcBef>
                <a:spcPts val="0"/>
              </a:spcBef>
              <a:spcAft>
                <a:spcPts val="0"/>
              </a:spcAft>
              <a:buNone/>
            </a:pPr>
            <a:r>
              <a:rPr lang="en" sz="3300">
                <a:solidFill>
                  <a:schemeClr val="accent4"/>
                </a:solidFill>
              </a:rPr>
              <a:t>by B.B. Alston</a:t>
            </a:r>
            <a:endParaRPr sz="3300">
              <a:solidFill>
                <a:schemeClr val="accent4"/>
              </a:solidFill>
            </a:endParaRPr>
          </a:p>
        </p:txBody>
      </p:sp>
      <p:sp>
        <p:nvSpPr>
          <p:cNvPr id="830" name="Google Shape;830;p28"/>
          <p:cNvSpPr txBox="1"/>
          <p:nvPr>
            <p:ph idx="2" type="body"/>
          </p:nvPr>
        </p:nvSpPr>
        <p:spPr>
          <a:xfrm>
            <a:off x="4156051" y="1563250"/>
            <a:ext cx="4923000" cy="2675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100"/>
              <a:t> </a:t>
            </a:r>
            <a:r>
              <a:rPr b="1" lang="en" sz="1100">
                <a:solidFill>
                  <a:srgbClr val="0F1111"/>
                </a:solidFill>
              </a:rPr>
              <a:t>Amari Peters has never stopped believing her missing brother, Quinton, is alive. Not even when the police told her otherwise, or when she got in trouble for standing up to bullies who said he was gone for good. </a:t>
            </a:r>
            <a:endParaRPr b="1" sz="1100">
              <a:solidFill>
                <a:srgbClr val="0F1111"/>
              </a:solidFill>
            </a:endParaRPr>
          </a:p>
          <a:p>
            <a:pPr indent="0" lvl="0" marL="0" rtl="0" algn="l">
              <a:spcBef>
                <a:spcPts val="600"/>
              </a:spcBef>
              <a:spcAft>
                <a:spcPts val="0"/>
              </a:spcAft>
              <a:buNone/>
            </a:pPr>
            <a:r>
              <a:rPr b="1" lang="en" sz="1100">
                <a:solidFill>
                  <a:srgbClr val="0F1111"/>
                </a:solidFill>
              </a:rPr>
              <a:t>So when she finds a ticking briefcase in his closet, containing a nomination for a summer tryout at the Bureau of Supernatural Affairs, she’s certain the secretive organization holds the key to locating Quinton—if only she can wrap her head around the idea of magicians, fairies, aliens, and other supernatural creatures all being real.</a:t>
            </a:r>
            <a:endParaRPr b="1" sz="1100">
              <a:solidFill>
                <a:srgbClr val="0F1111"/>
              </a:solidFill>
            </a:endParaRPr>
          </a:p>
          <a:p>
            <a:pPr indent="0" lvl="0" marL="0" rtl="0" algn="l">
              <a:spcBef>
                <a:spcPts val="600"/>
              </a:spcBef>
              <a:spcAft>
                <a:spcPts val="0"/>
              </a:spcAft>
              <a:buNone/>
            </a:pPr>
            <a:r>
              <a:rPr b="1" lang="en" sz="1100">
                <a:solidFill>
                  <a:srgbClr val="0F1111"/>
                </a:solidFill>
              </a:rPr>
              <a:t>Now she must compete for a spot against kids who’ve known about magic their whole lives. No matter how hard she tries, Amari can’t seem to escape their intense doubt and scrutiny—especially once her supernaturally enhanced talent is deemed “illegal.” With an evil magician threatening the supernatural world, and her own classmates thinking she’s an enemy, Amari has never felt more alone. But if she doesn’t stick it out and pass the tryouts, she may never find out what happened to Quinton.</a:t>
            </a:r>
            <a:endParaRPr b="1" sz="1100">
              <a:solidFill>
                <a:srgbClr val="0F1111"/>
              </a:solidFill>
            </a:endParaRPr>
          </a:p>
          <a:p>
            <a:pPr indent="0" lvl="0" marL="0" rtl="0" algn="l">
              <a:spcBef>
                <a:spcPts val="600"/>
              </a:spcBef>
              <a:spcAft>
                <a:spcPts val="0"/>
              </a:spcAft>
              <a:buNone/>
            </a:pPr>
            <a:r>
              <a:t/>
            </a:r>
            <a:endParaRPr b="1" sz="1300"/>
          </a:p>
          <a:p>
            <a:pPr indent="0" lvl="0" marL="0" rtl="0" algn="l">
              <a:spcBef>
                <a:spcPts val="600"/>
              </a:spcBef>
              <a:spcAft>
                <a:spcPts val="0"/>
              </a:spcAft>
              <a:buClr>
                <a:schemeClr val="dk1"/>
              </a:buClr>
              <a:buSzPts val="1100"/>
              <a:buFont typeface="Arial"/>
              <a:buNone/>
            </a:pPr>
            <a:r>
              <a:t/>
            </a:r>
            <a:endParaRPr sz="1200"/>
          </a:p>
        </p:txBody>
      </p:sp>
      <p:sp>
        <p:nvSpPr>
          <p:cNvPr id="831" name="Google Shape;831;p28"/>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Amari and the Night Brothers Book Trailer | B.B. Alston" id="832" name="Google Shape;832;p28"/>
          <p:cNvPicPr preferRelativeResize="0"/>
          <p:nvPr/>
        </p:nvPicPr>
        <p:blipFill>
          <a:blip r:embed="rId3">
            <a:alphaModFix/>
          </a:blip>
          <a:stretch>
            <a:fillRect/>
          </a:stretch>
        </p:blipFill>
        <p:spPr>
          <a:xfrm>
            <a:off x="383425" y="1234050"/>
            <a:ext cx="3563515" cy="2675400"/>
          </a:xfrm>
          <a:prstGeom prst="rect">
            <a:avLst/>
          </a:prstGeom>
          <a:noFill/>
          <a:ln>
            <a:noFill/>
          </a:ln>
        </p:spPr>
      </p:pic>
      <p:sp>
        <p:nvSpPr>
          <p:cNvPr id="833" name="Google Shape;833;p28"/>
          <p:cNvSpPr txBox="1"/>
          <p:nvPr/>
        </p:nvSpPr>
        <p:spPr>
          <a:xfrm>
            <a:off x="524220" y="882462"/>
            <a:ext cx="1408800" cy="141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 0:30</a:t>
            </a:r>
            <a:endParaRPr sz="1100" u="sng">
              <a:solidFill>
                <a:schemeClr val="hlink"/>
              </a:solidFill>
              <a:hlinkClick r:id="rId5"/>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29"/>
          <p:cNvSpPr txBox="1"/>
          <p:nvPr>
            <p:ph idx="4294967295" type="ctrTitle"/>
          </p:nvPr>
        </p:nvSpPr>
        <p:spPr>
          <a:xfrm>
            <a:off x="315750" y="943950"/>
            <a:ext cx="4194600" cy="86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400">
                <a:solidFill>
                  <a:schemeClr val="accent3"/>
                </a:solidFill>
              </a:rPr>
              <a:t>The Barren Grounds </a:t>
            </a:r>
            <a:endParaRPr sz="3400">
              <a:solidFill>
                <a:schemeClr val="accent3"/>
              </a:solidFill>
            </a:endParaRPr>
          </a:p>
          <a:p>
            <a:pPr indent="0" lvl="0" marL="0" rtl="0" algn="l">
              <a:spcBef>
                <a:spcPts val="0"/>
              </a:spcBef>
              <a:spcAft>
                <a:spcPts val="0"/>
              </a:spcAft>
              <a:buNone/>
            </a:pPr>
            <a:r>
              <a:rPr lang="en" sz="3400">
                <a:solidFill>
                  <a:schemeClr val="accent3"/>
                </a:solidFill>
              </a:rPr>
              <a:t>by David A. Robertson</a:t>
            </a:r>
            <a:endParaRPr sz="3400">
              <a:solidFill>
                <a:schemeClr val="accent3"/>
              </a:solidFill>
            </a:endParaRPr>
          </a:p>
        </p:txBody>
      </p:sp>
      <p:sp>
        <p:nvSpPr>
          <p:cNvPr id="839" name="Google Shape;839;p2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40" name="Google Shape;840;p29"/>
          <p:cNvSpPr txBox="1"/>
          <p:nvPr/>
        </p:nvSpPr>
        <p:spPr>
          <a:xfrm>
            <a:off x="4778600" y="26075"/>
            <a:ext cx="4194600" cy="471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F1111"/>
                </a:solidFill>
                <a:latin typeface="Quicksand"/>
                <a:ea typeface="Quicksand"/>
                <a:cs typeface="Quicksand"/>
                <a:sym typeface="Quicksand"/>
              </a:rPr>
              <a:t>Morgan and Eli, two Indigenous children forced away from their families and communities, are brought together in a foster home in Winnipeg, Manitoba. They each feel disconnected, from their culture and each other, and struggle to fit in at school and at their new home -- until they find a secret place, walled off in an unfinished attic bedroom. A portal opens to another reality, Askí, bringing them onto frozen, barren grounds, where they meet Ochek (Fisher). The only hunter supporting his starving community, Misewa, Ochek welcomes the human children, teaching them traditional ways to survive. But as the need for food becomes desperate, they embark on a dangerous mission. Accompanied by Arik, a sassy Squirrel they catch stealing from the trapline, they try to save Misewa before the icy grip of winter freezes everything -- including them.</a:t>
            </a:r>
            <a:endParaRPr b="1">
              <a:latin typeface="Quicksand"/>
              <a:ea typeface="Quicksand"/>
              <a:cs typeface="Quicksand"/>
              <a:sym typeface="Quicksand"/>
            </a:endParaRPr>
          </a:p>
        </p:txBody>
      </p:sp>
      <p:pic>
        <p:nvPicPr>
          <p:cNvPr descr="Book 1 in The Misewa Saga, The Barren Grounds is Narnia meets traditional Indigenous stories of the sky and constellations in an epic middle grade fantasy series from award-winning author David Robertson." id="841" name="Google Shape;841;p29" title="The Barren Grounds by David A. Robertson">
            <a:hlinkClick r:id="rId3"/>
          </p:cNvPr>
          <p:cNvPicPr preferRelativeResize="0"/>
          <p:nvPr/>
        </p:nvPicPr>
        <p:blipFill>
          <a:blip r:embed="rId4">
            <a:alphaModFix/>
          </a:blip>
          <a:stretch>
            <a:fillRect/>
          </a:stretch>
        </p:blipFill>
        <p:spPr>
          <a:xfrm>
            <a:off x="315750" y="1970150"/>
            <a:ext cx="3574450" cy="2680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00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30"/>
          <p:cNvSpPr txBox="1"/>
          <p:nvPr>
            <p:ph idx="1" type="body"/>
          </p:nvPr>
        </p:nvSpPr>
        <p:spPr>
          <a:xfrm>
            <a:off x="4066900" y="1256375"/>
            <a:ext cx="5039700" cy="8370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4000">
                <a:latin typeface="Roboto Slab"/>
                <a:ea typeface="Roboto Slab"/>
                <a:cs typeface="Roboto Slab"/>
                <a:sym typeface="Roboto Slab"/>
              </a:rPr>
              <a:t>Blended</a:t>
            </a:r>
            <a:endParaRPr sz="4000">
              <a:latin typeface="Roboto Slab"/>
              <a:ea typeface="Roboto Slab"/>
              <a:cs typeface="Roboto Slab"/>
              <a:sym typeface="Roboto Slab"/>
            </a:endParaRPr>
          </a:p>
          <a:p>
            <a:pPr indent="0" lvl="0" marL="0" rtl="0" algn="ctr">
              <a:spcBef>
                <a:spcPts val="600"/>
              </a:spcBef>
              <a:spcAft>
                <a:spcPts val="0"/>
              </a:spcAft>
              <a:buNone/>
            </a:pPr>
            <a:r>
              <a:rPr lang="en" sz="4000">
                <a:latin typeface="Roboto Slab"/>
                <a:ea typeface="Roboto Slab"/>
                <a:cs typeface="Roboto Slab"/>
                <a:sym typeface="Roboto Slab"/>
              </a:rPr>
              <a:t>by Sharon Draper</a:t>
            </a:r>
            <a:endParaRPr sz="4000">
              <a:latin typeface="Roboto Slab"/>
              <a:ea typeface="Roboto Slab"/>
              <a:cs typeface="Roboto Slab"/>
              <a:sym typeface="Roboto Slab"/>
            </a:endParaRPr>
          </a:p>
          <a:p>
            <a:pPr indent="0" lvl="0" marL="0" rtl="0" algn="ctr">
              <a:spcBef>
                <a:spcPts val="600"/>
              </a:spcBef>
              <a:spcAft>
                <a:spcPts val="0"/>
              </a:spcAft>
              <a:buNone/>
            </a:pPr>
            <a:r>
              <a:t/>
            </a:r>
            <a:endParaRPr sz="4100">
              <a:latin typeface="Roboto Slab"/>
              <a:ea typeface="Roboto Slab"/>
              <a:cs typeface="Roboto Slab"/>
              <a:sym typeface="Roboto Slab"/>
            </a:endParaRPr>
          </a:p>
          <a:p>
            <a:pPr indent="0" lvl="0" marL="0" rtl="0" algn="ctr">
              <a:spcBef>
                <a:spcPts val="600"/>
              </a:spcBef>
              <a:spcAft>
                <a:spcPts val="0"/>
              </a:spcAft>
              <a:buNone/>
            </a:pPr>
            <a:r>
              <a:t/>
            </a:r>
            <a:endParaRPr sz="4100">
              <a:latin typeface="Roboto Slab"/>
              <a:ea typeface="Roboto Slab"/>
              <a:cs typeface="Roboto Slab"/>
              <a:sym typeface="Roboto Slab"/>
            </a:endParaRPr>
          </a:p>
        </p:txBody>
      </p:sp>
      <p:sp>
        <p:nvSpPr>
          <p:cNvPr id="847" name="Google Shape;847;p30"/>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48" name="Google Shape;848;p30"/>
          <p:cNvSpPr txBox="1"/>
          <p:nvPr/>
        </p:nvSpPr>
        <p:spPr>
          <a:xfrm>
            <a:off x="126650" y="177800"/>
            <a:ext cx="4218600" cy="497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0F1111"/>
                </a:solidFill>
                <a:latin typeface="Quicksand"/>
                <a:ea typeface="Quicksand"/>
                <a:cs typeface="Quicksand"/>
                <a:sym typeface="Quicksand"/>
              </a:rPr>
              <a:t>Eleven-year-old Isabella’s parents are divorced, so she has to switch lives every week: One week she’s Isabella with her dad, his girlfriend Anastasia, and her son Darren living in a fancy house where they are one of the only black families in the neighborhood. The next week she’s Izzy with her mom and her boyfriend John-Mark in a small, not-so-fancy house that she loves.</a:t>
            </a:r>
            <a:endParaRPr b="1" sz="1100">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sz="1100">
              <a:latin typeface="Quicksand"/>
              <a:ea typeface="Quicksand"/>
              <a:cs typeface="Quicksand"/>
              <a:sym typeface="Quicksand"/>
            </a:endParaRPr>
          </a:p>
          <a:p>
            <a:pPr indent="0" lvl="0" marL="0" rtl="0" algn="l">
              <a:spcBef>
                <a:spcPts val="0"/>
              </a:spcBef>
              <a:spcAft>
                <a:spcPts val="0"/>
              </a:spcAft>
              <a:buNone/>
            </a:pPr>
            <a:r>
              <a:rPr b="1" lang="en" sz="1100">
                <a:solidFill>
                  <a:srgbClr val="0F1111"/>
                </a:solidFill>
                <a:latin typeface="Quicksand"/>
                <a:ea typeface="Quicksand"/>
                <a:cs typeface="Quicksand"/>
                <a:sym typeface="Quicksand"/>
              </a:rPr>
              <a:t>Because of this, Isabella has always felt pulled between two worlds. And now that her parents are divorced, it seems their fights are even worse, and they’re always about HER. Isabella feels completely stuck in the middle, split and divided between them more than ever. And she is beginning to realize that being split between Mom and Dad involves more than switching houses, switching nicknames, switching backpacks: it’s also about switching identities. Her dad is black, her mom is white, and strangers are always commenting: “You’re so exotic!” “You look so unusual.” “But what are you really?” She knows what they’re really saying: “You don’t look like your parents.” “You’re different.” “What race are you really?” And when her parents, who both get engaged at the same time, get in their biggest fight ever, Isabella doesn’t just feel divided, she feels ripped in two. What does it mean to be half white or half black? To belong to half mom and half dad? And if you’re only seen as half of this and half of that, how can you ever feel whole?</a:t>
            </a:r>
            <a:endParaRPr b="1" sz="1100">
              <a:latin typeface="Quicksand"/>
              <a:ea typeface="Quicksand"/>
              <a:cs typeface="Quicksand"/>
              <a:sym typeface="Quicksand"/>
            </a:endParaRPr>
          </a:p>
          <a:p>
            <a:pPr indent="0" lvl="0" marL="0" rtl="0" algn="l">
              <a:spcBef>
                <a:spcPts val="0"/>
              </a:spcBef>
              <a:spcAft>
                <a:spcPts val="0"/>
              </a:spcAft>
              <a:buNone/>
            </a:pPr>
            <a:r>
              <a:t/>
            </a:r>
            <a:endParaRPr b="1">
              <a:latin typeface="Quicksand"/>
              <a:ea typeface="Quicksand"/>
              <a:cs typeface="Quicksand"/>
              <a:sym typeface="Quicksand"/>
            </a:endParaRPr>
          </a:p>
        </p:txBody>
      </p:sp>
      <p:pic>
        <p:nvPicPr>
          <p:cNvPr descr="Eleven-year-old Isabella’s blended family is more divided than ever in this “timely but genuine” (Publishers Weekly) story about divorce and racial identity from the award-winning and New York Times bestselling author of Out of My Mind, Sharon M. Draper." id="849" name="Google Shape;849;p30" title="Blended by Sharon M. Draper | Book Trailer">
            <a:hlinkClick r:id="rId3"/>
          </p:cNvPr>
          <p:cNvPicPr preferRelativeResize="0"/>
          <p:nvPr/>
        </p:nvPicPr>
        <p:blipFill>
          <a:blip r:embed="rId4">
            <a:alphaModFix/>
          </a:blip>
          <a:stretch>
            <a:fillRect/>
          </a:stretch>
        </p:blipFill>
        <p:spPr>
          <a:xfrm>
            <a:off x="4948075" y="1862725"/>
            <a:ext cx="3660433" cy="2745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1000"/>
                                        <p:tgtEl>
                                          <p:spTgt spid="8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31"/>
          <p:cNvSpPr txBox="1"/>
          <p:nvPr>
            <p:ph type="title"/>
          </p:nvPr>
        </p:nvSpPr>
        <p:spPr>
          <a:xfrm>
            <a:off x="230275" y="609750"/>
            <a:ext cx="3900000" cy="1287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500"/>
              <a:t>Ghost Squad</a:t>
            </a:r>
            <a:endParaRPr sz="4500"/>
          </a:p>
          <a:p>
            <a:pPr indent="0" lvl="0" marL="0" rtl="0" algn="l">
              <a:spcBef>
                <a:spcPts val="0"/>
              </a:spcBef>
              <a:spcAft>
                <a:spcPts val="0"/>
              </a:spcAft>
              <a:buNone/>
            </a:pPr>
            <a:r>
              <a:rPr lang="en" sz="4500"/>
              <a:t>by Claribel A. Ortega</a:t>
            </a:r>
            <a:endParaRPr sz="4500"/>
          </a:p>
        </p:txBody>
      </p:sp>
      <p:sp>
        <p:nvSpPr>
          <p:cNvPr id="855" name="Google Shape;855;p31"/>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56" name="Google Shape;856;p31"/>
          <p:cNvSpPr txBox="1"/>
          <p:nvPr/>
        </p:nvSpPr>
        <p:spPr>
          <a:xfrm>
            <a:off x="4104825" y="152650"/>
            <a:ext cx="4864800" cy="415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0F1111"/>
                </a:solidFill>
                <a:latin typeface="Quicksand"/>
                <a:ea typeface="Quicksand"/>
                <a:cs typeface="Quicksand"/>
                <a:sym typeface="Quicksand"/>
              </a:rPr>
              <a:t>For Lucely Luna, ghosts are more than just the family business.</a:t>
            </a:r>
            <a:endParaRPr b="1">
              <a:solidFill>
                <a:srgbClr val="0F1111"/>
              </a:solidFill>
              <a:latin typeface="Quicksand"/>
              <a:ea typeface="Quicksand"/>
              <a:cs typeface="Quicksand"/>
              <a:sym typeface="Quicksand"/>
            </a:endParaRPr>
          </a:p>
          <a:p>
            <a:pPr indent="0" lvl="0" marL="0" rtl="0" algn="l">
              <a:lnSpc>
                <a:spcPct val="115000"/>
              </a:lnSpc>
              <a:spcBef>
                <a:spcPts val="1100"/>
              </a:spcBef>
              <a:spcAft>
                <a:spcPts val="0"/>
              </a:spcAft>
              <a:buNone/>
            </a:pPr>
            <a:r>
              <a:rPr b="1" lang="en">
                <a:solidFill>
                  <a:srgbClr val="0F1111"/>
                </a:solidFill>
                <a:latin typeface="Quicksand"/>
                <a:ea typeface="Quicksand"/>
                <a:cs typeface="Quicksand"/>
                <a:sym typeface="Quicksand"/>
              </a:rPr>
              <a:t>Shortly before Halloween, Lucely and her best friend, Syd, cast a spell that accidentally awakens malicious spirits, wreaking havoc throughout St. Augustine. Together, they must join forces with Syd's witch grandmother, Babette, and her tubby tabby, Chunk, to fight the haunting head-on and reverse the curse to save the town and Lucely's firefly spirits before it's too late.</a:t>
            </a:r>
            <a:endParaRPr b="1">
              <a:solidFill>
                <a:srgbClr val="0F1111"/>
              </a:solidFill>
              <a:latin typeface="Quicksand"/>
              <a:ea typeface="Quicksand"/>
              <a:cs typeface="Quicksand"/>
              <a:sym typeface="Quicksand"/>
            </a:endParaRPr>
          </a:p>
          <a:p>
            <a:pPr indent="0" lvl="0" marL="0" rtl="0" algn="l">
              <a:lnSpc>
                <a:spcPct val="115000"/>
              </a:lnSpc>
              <a:spcBef>
                <a:spcPts val="1100"/>
              </a:spcBef>
              <a:spcAft>
                <a:spcPts val="0"/>
              </a:spcAft>
              <a:buNone/>
            </a:pPr>
            <a:r>
              <a:rPr b="1" lang="en">
                <a:solidFill>
                  <a:srgbClr val="0F1111"/>
                </a:solidFill>
                <a:latin typeface="Quicksand"/>
                <a:ea typeface="Quicksand"/>
                <a:cs typeface="Quicksand"/>
                <a:sym typeface="Quicksand"/>
              </a:rPr>
              <a:t>With the family dynamics of Coco and action-packed adventure of Ghostbusters, Claribel A. Ortega delivers both a thrillingly spooky and delightfully sweet debut novel.</a:t>
            </a:r>
            <a:endParaRPr b="1">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a:latin typeface="Quicksand"/>
              <a:ea typeface="Quicksand"/>
              <a:cs typeface="Quicksand"/>
              <a:sym typeface="Quicksand"/>
            </a:endParaRPr>
          </a:p>
        </p:txBody>
      </p:sp>
      <p:pic>
        <p:nvPicPr>
          <p:cNvPr descr="Coco meets Stranger Things with a hint of Ghostbusters in this action-packed supernatural fantasy.&#10;&#10;Ghost Squad is on sale April 7, 2020. For more of the books we’re excited about, see our Spring 2020 Online Preview: http://bit.ly/2YIOehw" id="857" name="Google Shape;857;p31" title="Ghost Squad by Claribel Ortega | Spring 2020 Online Preview">
            <a:hlinkClick r:id="rId3"/>
          </p:cNvPr>
          <p:cNvPicPr preferRelativeResize="0"/>
          <p:nvPr/>
        </p:nvPicPr>
        <p:blipFill>
          <a:blip r:embed="rId4">
            <a:alphaModFix/>
          </a:blip>
          <a:stretch>
            <a:fillRect/>
          </a:stretch>
        </p:blipFill>
        <p:spPr>
          <a:xfrm>
            <a:off x="152400" y="2049750"/>
            <a:ext cx="3800026" cy="28500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61" name="Shape 861"/>
        <p:cNvGrpSpPr/>
        <p:nvPr/>
      </p:nvGrpSpPr>
      <p:grpSpPr>
        <a:xfrm>
          <a:off x="0" y="0"/>
          <a:ext cx="0" cy="0"/>
          <a:chOff x="0" y="0"/>
          <a:chExt cx="0" cy="0"/>
        </a:xfrm>
      </p:grpSpPr>
      <p:sp>
        <p:nvSpPr>
          <p:cNvPr id="862" name="Google Shape;862;p32"/>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863" name="Google Shape;863;p32"/>
          <p:cNvSpPr txBox="1"/>
          <p:nvPr>
            <p:ph idx="4294967295" type="ctrTitle"/>
          </p:nvPr>
        </p:nvSpPr>
        <p:spPr>
          <a:xfrm>
            <a:off x="4475350" y="1295450"/>
            <a:ext cx="4481700" cy="1261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500">
                <a:solidFill>
                  <a:schemeClr val="lt1"/>
                </a:solidFill>
              </a:rPr>
              <a:t>The Girl From The Sea</a:t>
            </a:r>
            <a:endParaRPr sz="4500">
              <a:solidFill>
                <a:schemeClr val="lt1"/>
              </a:solidFill>
            </a:endParaRPr>
          </a:p>
          <a:p>
            <a:pPr indent="0" lvl="0" marL="0" rtl="0" algn="l">
              <a:spcBef>
                <a:spcPts val="0"/>
              </a:spcBef>
              <a:spcAft>
                <a:spcPts val="0"/>
              </a:spcAft>
              <a:buNone/>
            </a:pPr>
            <a:r>
              <a:rPr lang="en" sz="4500">
                <a:solidFill>
                  <a:schemeClr val="lt1"/>
                </a:solidFill>
              </a:rPr>
              <a:t>by Molly Knox Ostertag</a:t>
            </a:r>
            <a:endParaRPr sz="4500">
              <a:solidFill>
                <a:schemeClr val="lt1"/>
              </a:solidFill>
            </a:endParaRPr>
          </a:p>
        </p:txBody>
      </p:sp>
      <p:sp>
        <p:nvSpPr>
          <p:cNvPr id="864" name="Google Shape;864;p32"/>
          <p:cNvSpPr txBox="1"/>
          <p:nvPr/>
        </p:nvSpPr>
        <p:spPr>
          <a:xfrm>
            <a:off x="202825" y="137925"/>
            <a:ext cx="4193400" cy="514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F1111"/>
                </a:solidFill>
                <a:latin typeface="Quicksand"/>
                <a:ea typeface="Quicksand"/>
                <a:cs typeface="Quicksand"/>
                <a:sym typeface="Quicksand"/>
              </a:rPr>
              <a:t>From the author of The Witch Boy trilogy comes a graphic novel about family, romance, and first love.</a:t>
            </a:r>
            <a:endParaRPr b="1">
              <a:solidFill>
                <a:srgbClr val="0F1111"/>
              </a:solidFill>
              <a:latin typeface="Quicksand"/>
              <a:ea typeface="Quicksand"/>
              <a:cs typeface="Quicksand"/>
              <a:sym typeface="Quicksand"/>
            </a:endParaRPr>
          </a:p>
          <a:p>
            <a:pPr indent="0" lvl="0" marL="0" rtl="0" algn="l">
              <a:spcBef>
                <a:spcPts val="0"/>
              </a:spcBef>
              <a:spcAft>
                <a:spcPts val="0"/>
              </a:spcAft>
              <a:buNone/>
            </a:pPr>
            <a:r>
              <a:t/>
            </a:r>
            <a:endParaRPr b="1">
              <a:solidFill>
                <a:srgbClr val="0F1111"/>
              </a:solidFill>
              <a:latin typeface="Quicksand"/>
              <a:ea typeface="Quicksand"/>
              <a:cs typeface="Quicksand"/>
              <a:sym typeface="Quicksand"/>
            </a:endParaRPr>
          </a:p>
          <a:p>
            <a:pPr indent="0" lvl="0" marL="0" rtl="0" algn="l">
              <a:spcBef>
                <a:spcPts val="0"/>
              </a:spcBef>
              <a:spcAft>
                <a:spcPts val="0"/>
              </a:spcAft>
              <a:buNone/>
            </a:pPr>
            <a:r>
              <a:rPr b="1" lang="en">
                <a:solidFill>
                  <a:srgbClr val="0F1111"/>
                </a:solidFill>
                <a:latin typeface="Quicksand"/>
                <a:ea typeface="Quicksand"/>
                <a:cs typeface="Quicksand"/>
                <a:sym typeface="Quicksand"/>
              </a:rPr>
              <a:t>Fifteen-year-old Morgan has a secret: She can't wait to escape the perfect little island where she lives. She's desperate to finish high school and escape her sad divorced mom, her volatile little brother, and worst of all, her great group of friends...who don't understand Morgan at all. Because really, Morgan's biggest secret is that she has a lot of secrets, including the one about wanting to kiss another girl.Then one night, Morgan is saved from drowning by a mysterious girl named Keltie. The two become friends and suddenly life on the island doesn't seem so stifling anymore.But Keltie has some secrets of her own. And as the girls start to fall in love, everything they're each trying to hide will find its way to the surface...whether Morgan is ready or not.</a:t>
            </a:r>
            <a:endParaRPr b="1">
              <a:latin typeface="Quicksand"/>
              <a:ea typeface="Quicksand"/>
              <a:cs typeface="Quicksand"/>
              <a:sym typeface="Quicksand"/>
            </a:endParaRPr>
          </a:p>
          <a:p>
            <a:pPr indent="0" lvl="0" marL="0" rtl="0" algn="l">
              <a:spcBef>
                <a:spcPts val="0"/>
              </a:spcBef>
              <a:spcAft>
                <a:spcPts val="0"/>
              </a:spcAft>
              <a:buNone/>
            </a:pPr>
            <a:r>
              <a:t/>
            </a:r>
            <a:endParaRPr b="1">
              <a:latin typeface="Quicksand"/>
              <a:ea typeface="Quicksand"/>
              <a:cs typeface="Quicksand"/>
              <a:sym typeface="Quicksand"/>
            </a:endParaRPr>
          </a:p>
        </p:txBody>
      </p:sp>
      <p:pic>
        <p:nvPicPr>
          <p:cNvPr descr="Fifteen-year-old Morgan has a secret: She can't wait to escape the perfect little island where she lives. She's desperate to finish high school and escape her sad divorced mom, her volatile little brother, and worst of all, her great group of friends...who don't understand Morgan at all. Because really, Morgan's biggest secret is that she has a lot of secrets, including the one about wanting to kiss another girl.&#10;&#10;Then one night, Morgan is saved from drowning by a mysterious girl named Keltie. The two become friends and suddenly life on the island doesn't seem so stifling anymore.&#10;&#10;But Keltie has some secrets of her own. And as the girls start to fall in love, everything they're each trying to hide will find its way to the surface...whether Morgan is ready or not." id="865" name="Google Shape;865;p32" title="The Girl From the Sea by Molly Knox Ostertag | Spring 2021 Online Preview">
            <a:hlinkClick r:id="rId3"/>
          </p:cNvPr>
          <p:cNvPicPr preferRelativeResize="0"/>
          <p:nvPr/>
        </p:nvPicPr>
        <p:blipFill>
          <a:blip r:embed="rId4">
            <a:alphaModFix/>
          </a:blip>
          <a:stretch>
            <a:fillRect/>
          </a:stretch>
        </p:blipFill>
        <p:spPr>
          <a:xfrm>
            <a:off x="5195238" y="2725700"/>
            <a:ext cx="3041933" cy="228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33"/>
          <p:cNvSpPr txBox="1"/>
          <p:nvPr>
            <p:ph idx="1" type="body"/>
          </p:nvPr>
        </p:nvSpPr>
        <p:spPr>
          <a:xfrm>
            <a:off x="4297625" y="1947075"/>
            <a:ext cx="4703400" cy="2675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100">
                <a:solidFill>
                  <a:srgbClr val="0F1111"/>
                </a:solidFill>
              </a:rPr>
              <a:t>Amsterdam, 1943. Hanneke spends her days procuring and delivering sought-after black market goods to paying customers, her nights hiding the true nature of her work from her concerned parents, and every waking moment mourning her boyfriend, who was killed on the Dutch front lines when the Germans invaded. She likes to think of her illegal work as a small act of rebellion.</a:t>
            </a:r>
            <a:endParaRPr b="1" sz="1100">
              <a:solidFill>
                <a:srgbClr val="0F1111"/>
              </a:solidFill>
            </a:endParaRPr>
          </a:p>
          <a:p>
            <a:pPr indent="0" lvl="0" marL="0" rtl="0" algn="l">
              <a:spcBef>
                <a:spcPts val="600"/>
              </a:spcBef>
              <a:spcAft>
                <a:spcPts val="0"/>
              </a:spcAft>
              <a:buNone/>
            </a:pPr>
            <a:r>
              <a:rPr b="1" lang="en" sz="1100">
                <a:solidFill>
                  <a:srgbClr val="0F1111"/>
                </a:solidFill>
              </a:rPr>
              <a:t>On a routine delivery, a client asks Hanneke for help. Expecting to hear that Mrs. Janssen wants meat or kerosene, Hanneke is shocked by the older woman's frantic plea to find a person--a Jewish teenager Mrs. Janssen had been hiding, who has vanished without a trace from a secret room. Hanneke initially wants nothing to do with such dangerous work, but is ultimately drawn into a web of mysteries and stunning revelations that lead her into the heart of the resistance, open her eyes to the horrors of the Nazi war machine, and compel her to take desperate action.</a:t>
            </a:r>
            <a:endParaRPr b="1" sz="1100"/>
          </a:p>
        </p:txBody>
      </p:sp>
      <p:sp>
        <p:nvSpPr>
          <p:cNvPr id="871" name="Google Shape;871;p33"/>
          <p:cNvSpPr txBox="1"/>
          <p:nvPr>
            <p:ph type="title"/>
          </p:nvPr>
        </p:nvSpPr>
        <p:spPr>
          <a:xfrm>
            <a:off x="4617725" y="1375275"/>
            <a:ext cx="4139100" cy="571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500">
                <a:solidFill>
                  <a:schemeClr val="accent3"/>
                </a:solidFill>
              </a:rPr>
              <a:t>Girl in the Blue Coat by Monica Hesse</a:t>
            </a:r>
            <a:endParaRPr sz="4500">
              <a:solidFill>
                <a:schemeClr val="accent3"/>
              </a:solidFill>
            </a:endParaRPr>
          </a:p>
        </p:txBody>
      </p:sp>
      <p:sp>
        <p:nvSpPr>
          <p:cNvPr id="872" name="Google Shape;872;p33"/>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Book trailer for YA historical fiction 'The Girl in the Blue Coat' by Monica Hesse. &#10;&#10;https://readcreateshare.wordpress.com&#10;Twitter @Reneecs09" id="873" name="Google Shape;873;p33" title="The Girl in the Blue Coat - Book Trailer">
            <a:hlinkClick r:id="rId3"/>
          </p:cNvPr>
          <p:cNvPicPr preferRelativeResize="0"/>
          <p:nvPr/>
        </p:nvPicPr>
        <p:blipFill>
          <a:blip r:embed="rId4">
            <a:alphaModFix/>
          </a:blip>
          <a:stretch>
            <a:fillRect/>
          </a:stretch>
        </p:blipFill>
        <p:spPr>
          <a:xfrm>
            <a:off x="152400" y="1074438"/>
            <a:ext cx="3992825" cy="29946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1000"/>
                                        <p:tgtEl>
                                          <p:spTgt spid="8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877" name="Shape 877"/>
        <p:cNvGrpSpPr/>
        <p:nvPr/>
      </p:nvGrpSpPr>
      <p:grpSpPr>
        <a:xfrm>
          <a:off x="0" y="0"/>
          <a:ext cx="0" cy="0"/>
          <a:chOff x="0" y="0"/>
          <a:chExt cx="0" cy="0"/>
        </a:xfrm>
      </p:grpSpPr>
      <p:sp>
        <p:nvSpPr>
          <p:cNvPr id="878" name="Google Shape;878;p34"/>
          <p:cNvSpPr txBox="1"/>
          <p:nvPr>
            <p:ph idx="4294967295" type="ctrTitle"/>
          </p:nvPr>
        </p:nvSpPr>
        <p:spPr>
          <a:xfrm>
            <a:off x="206400" y="135200"/>
            <a:ext cx="43140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100">
                <a:solidFill>
                  <a:schemeClr val="lt1"/>
                </a:solidFill>
              </a:rPr>
              <a:t>In the After by Demitria Lunetta</a:t>
            </a:r>
            <a:endParaRPr sz="4100">
              <a:solidFill>
                <a:schemeClr val="lt1"/>
              </a:solidFill>
            </a:endParaRPr>
          </a:p>
        </p:txBody>
      </p:sp>
      <p:sp>
        <p:nvSpPr>
          <p:cNvPr id="879" name="Google Shape;879;p34"/>
          <p:cNvSpPr txBox="1"/>
          <p:nvPr>
            <p:ph idx="4294967295" type="subTitle"/>
          </p:nvPr>
        </p:nvSpPr>
        <p:spPr>
          <a:xfrm>
            <a:off x="206400" y="1447400"/>
            <a:ext cx="5530500" cy="373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solidFill>
                  <a:srgbClr val="0F1111"/>
                </a:solidFill>
              </a:rPr>
              <a:t>Attack.</a:t>
            </a:r>
            <a:endParaRPr b="1" sz="1200">
              <a:solidFill>
                <a:srgbClr val="0F1111"/>
              </a:solidFill>
            </a:endParaRPr>
          </a:p>
          <a:p>
            <a:pPr indent="0" lvl="0" marL="0" rtl="0" algn="l">
              <a:spcBef>
                <a:spcPts val="1100"/>
              </a:spcBef>
              <a:spcAft>
                <a:spcPts val="0"/>
              </a:spcAft>
              <a:buNone/>
            </a:pPr>
            <a:r>
              <a:rPr b="1" lang="en" sz="1200">
                <a:solidFill>
                  <a:srgbClr val="0F1111"/>
                </a:solidFill>
              </a:rPr>
              <a:t>Not isolated.</a:t>
            </a:r>
            <a:endParaRPr b="1" sz="1200">
              <a:solidFill>
                <a:srgbClr val="0F1111"/>
              </a:solidFill>
            </a:endParaRPr>
          </a:p>
          <a:p>
            <a:pPr indent="0" lvl="0" marL="0" rtl="0" algn="l">
              <a:spcBef>
                <a:spcPts val="1100"/>
              </a:spcBef>
              <a:spcAft>
                <a:spcPts val="0"/>
              </a:spcAft>
              <a:buNone/>
            </a:pPr>
            <a:r>
              <a:rPr b="1" lang="en" sz="1200">
                <a:solidFill>
                  <a:srgbClr val="0F1111"/>
                </a:solidFill>
              </a:rPr>
              <a:t>Fate of Americans: unknown.</a:t>
            </a:r>
            <a:endParaRPr b="1" sz="1200">
              <a:solidFill>
                <a:srgbClr val="0F1111"/>
              </a:solidFill>
            </a:endParaRPr>
          </a:p>
          <a:p>
            <a:pPr indent="0" lvl="0" marL="0" rtl="0" algn="l">
              <a:spcBef>
                <a:spcPts val="1100"/>
              </a:spcBef>
              <a:spcAft>
                <a:spcPts val="0"/>
              </a:spcAft>
              <a:buNone/>
            </a:pPr>
            <a:r>
              <a:rPr b="1" lang="en" sz="1200">
                <a:solidFill>
                  <a:srgbClr val="0F1111"/>
                </a:solidFill>
              </a:rPr>
              <a:t>Amy is watching TV when the world is attacked by Them. Most of the population is overtaken, but Amy manages to survive - and even rescue "Baby" - a toddler she finds in an abandoned supermarket.</a:t>
            </a:r>
            <a:endParaRPr b="1" sz="1200">
              <a:solidFill>
                <a:srgbClr val="0F1111"/>
              </a:solidFill>
            </a:endParaRPr>
          </a:p>
          <a:p>
            <a:pPr indent="0" lvl="0" marL="0" rtl="0" algn="l">
              <a:spcBef>
                <a:spcPts val="1100"/>
              </a:spcBef>
              <a:spcAft>
                <a:spcPts val="0"/>
              </a:spcAft>
              <a:buNone/>
            </a:pPr>
            <a:r>
              <a:rPr b="1" lang="en" sz="1200">
                <a:solidFill>
                  <a:srgbClr val="0F1111"/>
                </a:solidFill>
              </a:rPr>
              <a:t>Then, after years of hiding, they are miraculously rescued and taken to New Hope, a colony of survivors living in a former government research compound. While at first the colony seems like a dream, with plenty of food, safety, and shelter, New Hope slowly reveals that it is far from ideal. And Amy soon realizes that unless things change, she'll lose Baby - and much more.</a:t>
            </a:r>
            <a:endParaRPr b="1" sz="1200">
              <a:solidFill>
                <a:srgbClr val="0F1111"/>
              </a:solidFill>
            </a:endParaRPr>
          </a:p>
          <a:p>
            <a:pPr indent="0" lvl="0" marL="0" rtl="0" algn="l">
              <a:spcBef>
                <a:spcPts val="1100"/>
              </a:spcBef>
              <a:spcAft>
                <a:spcPts val="0"/>
              </a:spcAft>
              <a:buNone/>
            </a:pPr>
            <a:r>
              <a:rPr b="1" lang="en" sz="1200">
                <a:solidFill>
                  <a:srgbClr val="0F1111"/>
                </a:solidFill>
              </a:rPr>
              <a:t>You'll tear through the pulse-pounding narrow escapes and horrifying twists of fate in this thrilling debut from author Demitria Lunetta.</a:t>
            </a:r>
            <a:endParaRPr b="1" sz="1200">
              <a:solidFill>
                <a:srgbClr val="0F1111"/>
              </a:solidFill>
            </a:endParaRPr>
          </a:p>
          <a:p>
            <a:pPr indent="0" lvl="0" marL="0" rtl="0" algn="l">
              <a:spcBef>
                <a:spcPts val="600"/>
              </a:spcBef>
              <a:spcAft>
                <a:spcPts val="0"/>
              </a:spcAft>
              <a:buNone/>
            </a:pPr>
            <a:r>
              <a:t/>
            </a:r>
            <a:endParaRPr b="1" sz="1400">
              <a:solidFill>
                <a:schemeClr val="lt1"/>
              </a:solidFill>
            </a:endParaRPr>
          </a:p>
        </p:txBody>
      </p:sp>
      <p:sp>
        <p:nvSpPr>
          <p:cNvPr id="880" name="Google Shape;880;p3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descr="Coming Summer, 2013 from Harper Teen.&#10;&#10;They hear the most silent of footsteps.&#10;They are faster than anything you've ever seen.&#10;And They won't stop chasing you...until you are dead.&#10;&#10;Amy is watching TV when it happens, when the world is attacked by Them. These vile creatures are rapidly devouring mankind. Most of the population is overtaken, but Amy manages to escape—and even rescue &quot;Baby,&quot; a toddler left behind in the chaos. Marooned in Amy's house, the girls do everything they can to survive—and avoid Them at all costs.&#10;&#10;After years of hiding, they are miraculously rescued and taken to New Hope, a colony of survivors living in a former government research compound. While at first the colony seems like a dream with plenty of food, safety, and shelter, New Hope slowly reveals that it is far from ideal. And Amy soon realizes that unless things change, she'll lose Baby—and much more.&#10;&#10;Rebellious, courageous, and tender, this unforgettable duo will have you on the edge of your seat as you tear through the pulse-pounding narrow escapes and horrifying twists of fate in this thrilling debut from author Demitria Lunetta. Releases 6/25/13.&#10;&#10;Trailer by Phoebe North http://northstarrbooktrailers.tumblr.com/" id="881" name="Google Shape;881;p34" title="In The After - Book Trailer">
            <a:hlinkClick r:id="rId3"/>
          </p:cNvPr>
          <p:cNvPicPr preferRelativeResize="0"/>
          <p:nvPr/>
        </p:nvPicPr>
        <p:blipFill>
          <a:blip r:embed="rId4">
            <a:alphaModFix/>
          </a:blip>
          <a:stretch>
            <a:fillRect/>
          </a:stretch>
        </p:blipFill>
        <p:spPr>
          <a:xfrm>
            <a:off x="5879275" y="1447400"/>
            <a:ext cx="3102300" cy="232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1000"/>
                                        <p:tgtEl>
                                          <p:spTgt spid="8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5"/>
          <p:cNvSpPr txBox="1"/>
          <p:nvPr>
            <p:ph type="title"/>
          </p:nvPr>
        </p:nvSpPr>
        <p:spPr>
          <a:xfrm>
            <a:off x="4220950" y="152400"/>
            <a:ext cx="4780200" cy="1362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300">
                <a:solidFill>
                  <a:schemeClr val="accent4"/>
                </a:solidFill>
              </a:rPr>
              <a:t>Me and Sam-Sam Handle the Apocalypse By Susan Vaught</a:t>
            </a:r>
            <a:endParaRPr sz="3300">
              <a:solidFill>
                <a:schemeClr val="accent4"/>
              </a:solidFill>
            </a:endParaRPr>
          </a:p>
        </p:txBody>
      </p:sp>
      <p:sp>
        <p:nvSpPr>
          <p:cNvPr id="887" name="Google Shape;887;p35"/>
          <p:cNvSpPr txBox="1"/>
          <p:nvPr>
            <p:ph idx="1" type="body"/>
          </p:nvPr>
        </p:nvSpPr>
        <p:spPr>
          <a:xfrm>
            <a:off x="4220950" y="1580825"/>
            <a:ext cx="4833600" cy="2442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solidFill>
                  <a:srgbClr val="0F1111"/>
                </a:solidFill>
              </a:rPr>
              <a:t>When the cops show up at Jesse’s house and arrest her dad, she figures out in a hurry that he’s the #1 suspect in the missing library fund money case. With the help of her (first and only) friend Springer, she rounds up suspects (leading to a nasty confrontation with three notorious school bullies) and asks a lot of questions. But she can’t shake the feeling that she isn’t exactly cut out for being a crime-solving hero. Jesse has a neuro-processing disorder, which means that she’s “on the spectrum or whatever.” As she explains it, “I get stuck on lots of stuff, like words and phrases and numbers and smells and pictures and song lines and what time stuff is supposed to happen.” But when a tornado strikes her small town, Jesse is given the opportunity to show what she's really made of—and help her dad.</a:t>
            </a:r>
            <a:endParaRPr b="1" sz="1200">
              <a:solidFill>
                <a:srgbClr val="0F1111"/>
              </a:solidFill>
            </a:endParaRPr>
          </a:p>
          <a:p>
            <a:pPr indent="0" lvl="0" marL="0" rtl="0" algn="l">
              <a:spcBef>
                <a:spcPts val="600"/>
              </a:spcBef>
              <a:spcAft>
                <a:spcPts val="0"/>
              </a:spcAft>
              <a:buNone/>
            </a:pPr>
            <a:r>
              <a:rPr b="1" lang="en" sz="1200">
                <a:solidFill>
                  <a:srgbClr val="0F1111"/>
                </a:solidFill>
              </a:rPr>
              <a:t>Told with the true-as-life voice Susan Vaught is known for, this mystery will have you rooting for Jesse and her trusty Pomeranian, Sam-Sam.</a:t>
            </a:r>
            <a:endParaRPr b="1" sz="1200"/>
          </a:p>
        </p:txBody>
      </p:sp>
      <p:sp>
        <p:nvSpPr>
          <p:cNvPr id="888" name="Google Shape;888;p35"/>
          <p:cNvSpPr txBox="1"/>
          <p:nvPr>
            <p:ph idx="12" type="sldNum"/>
          </p:nvPr>
        </p:nvSpPr>
        <p:spPr>
          <a:xfrm>
            <a:off x="8608500" y="4608050"/>
            <a:ext cx="383100" cy="383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889" name="Google Shape;889;p35" title="Me and Sam-Sam Handle the Apocalypse by Susan Vaught book trailer">
            <a:hlinkClick r:id="rId3"/>
          </p:cNvPr>
          <p:cNvPicPr preferRelativeResize="0"/>
          <p:nvPr/>
        </p:nvPicPr>
        <p:blipFill>
          <a:blip r:embed="rId4">
            <a:alphaModFix/>
          </a:blip>
          <a:stretch>
            <a:fillRect/>
          </a:stretch>
        </p:blipFill>
        <p:spPr>
          <a:xfrm>
            <a:off x="152400" y="1103200"/>
            <a:ext cx="3916150" cy="2937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inola template">
  <a:themeElements>
    <a:clrScheme name="Custom 347">
      <a:dk1>
        <a:srgbClr val="061A22"/>
      </a:dk1>
      <a:lt1>
        <a:srgbClr val="FFFFFF"/>
      </a:lt1>
      <a:dk2>
        <a:srgbClr val="808D8B"/>
      </a:dk2>
      <a:lt2>
        <a:srgbClr val="E7EDEB"/>
      </a:lt2>
      <a:accent1>
        <a:srgbClr val="CCFF67"/>
      </a:accent1>
      <a:accent2>
        <a:srgbClr val="6DD84D"/>
      </a:accent2>
      <a:accent3>
        <a:srgbClr val="17B342"/>
      </a:accent3>
      <a:accent4>
        <a:srgbClr val="009E9A"/>
      </a:accent4>
      <a:accent5>
        <a:srgbClr val="075E68"/>
      </a:accent5>
      <a:accent6>
        <a:srgbClr val="E4FDC4"/>
      </a:accent6>
      <a:hlink>
        <a:srgbClr val="00806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